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5175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0DB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102" y="174"/>
      </p:cViewPr>
      <p:guideLst>
        <p:guide orient="horz"/>
        <p:guide pos="3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D9184-7E89-4044-82D7-7DBF2A330783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5957-BAA4-41F9-9CB7-A2B7CE9C8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1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5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4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2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18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2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28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6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7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8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93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7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9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2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7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78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9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2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33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3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269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9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5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A0EB3-4F1A-469E-AAAD-2FC3C90F138F}" type="datetimeFigureOut">
              <a:rPr lang="zh-CN" altLang="en-US" smtClean="0"/>
              <a:t>2017/8/3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58FD-5D7A-4127-9591-9EECF1ADB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5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" y="184"/>
            <a:ext cx="12192001" cy="68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Kevin Kern - Sundial Dreams - 纯音乐版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5222" y="-786145"/>
            <a:ext cx="609600" cy="609600"/>
          </a:xfrm>
          <a:prstGeom prst="rect">
            <a:avLst/>
          </a:prstGeom>
        </p:spPr>
      </p:pic>
      <p:sp>
        <p:nvSpPr>
          <p:cNvPr id="31" name="标题 4"/>
          <p:cNvSpPr txBox="1">
            <a:spLocks/>
          </p:cNvSpPr>
          <p:nvPr/>
        </p:nvSpPr>
        <p:spPr>
          <a:xfrm>
            <a:off x="1445080" y="2607135"/>
            <a:ext cx="3333834" cy="159242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b="1" dirty="0" smtClean="0">
                <a:solidFill>
                  <a:schemeClr val="bg1"/>
                </a:solidFill>
                <a:latin typeface="Impact MT Std" pitchFamily="34" charset="0"/>
              </a:rPr>
              <a:t>2017</a:t>
            </a:r>
            <a:endParaRPr lang="zh-CN" altLang="en-US" sz="9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 rot="14924593">
            <a:off x="-54783" y="306756"/>
            <a:ext cx="6541454" cy="6498998"/>
            <a:chOff x="2803371" y="525472"/>
            <a:chExt cx="5870573" cy="5832474"/>
          </a:xfrm>
        </p:grpSpPr>
        <p:sp>
          <p:nvSpPr>
            <p:cNvPr id="41" name="Freeform 221"/>
            <p:cNvSpPr>
              <a:spLocks/>
            </p:cNvSpPr>
            <p:nvPr/>
          </p:nvSpPr>
          <p:spPr bwMode="auto">
            <a:xfrm>
              <a:off x="3314546" y="3646496"/>
              <a:ext cx="630238" cy="1574800"/>
            </a:xfrm>
            <a:custGeom>
              <a:avLst/>
              <a:gdLst>
                <a:gd name="T0" fmla="*/ 0 w 397"/>
                <a:gd name="T1" fmla="*/ 992 h 992"/>
                <a:gd name="T2" fmla="*/ 397 w 397"/>
                <a:gd name="T3" fmla="*/ 0 h 992"/>
                <a:gd name="T4" fmla="*/ 0 w 397"/>
                <a:gd name="T5" fmla="*/ 99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" h="992">
                  <a:moveTo>
                    <a:pt x="0" y="992"/>
                  </a:moveTo>
                  <a:lnTo>
                    <a:pt x="397" y="0"/>
                  </a:lnTo>
                  <a:lnTo>
                    <a:pt x="0" y="9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222"/>
            <p:cNvSpPr>
              <a:spLocks noChangeShapeType="1"/>
            </p:cNvSpPr>
            <p:nvPr/>
          </p:nvSpPr>
          <p:spPr bwMode="auto">
            <a:xfrm flipV="1">
              <a:off x="3314546" y="3646496"/>
              <a:ext cx="630238" cy="15748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3"/>
            <p:cNvSpPr>
              <a:spLocks/>
            </p:cNvSpPr>
            <p:nvPr/>
          </p:nvSpPr>
          <p:spPr bwMode="auto">
            <a:xfrm>
              <a:off x="3314546" y="3643322"/>
              <a:ext cx="633413" cy="1577975"/>
            </a:xfrm>
            <a:custGeom>
              <a:avLst/>
              <a:gdLst>
                <a:gd name="T0" fmla="*/ 3 w 399"/>
                <a:gd name="T1" fmla="*/ 994 h 994"/>
                <a:gd name="T2" fmla="*/ 0 w 399"/>
                <a:gd name="T3" fmla="*/ 994 h 994"/>
                <a:gd name="T4" fmla="*/ 397 w 399"/>
                <a:gd name="T5" fmla="*/ 0 h 994"/>
                <a:gd name="T6" fmla="*/ 399 w 399"/>
                <a:gd name="T7" fmla="*/ 2 h 994"/>
                <a:gd name="T8" fmla="*/ 3 w 399"/>
                <a:gd name="T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994">
                  <a:moveTo>
                    <a:pt x="3" y="994"/>
                  </a:moveTo>
                  <a:lnTo>
                    <a:pt x="0" y="994"/>
                  </a:lnTo>
                  <a:lnTo>
                    <a:pt x="397" y="0"/>
                  </a:lnTo>
                  <a:lnTo>
                    <a:pt x="399" y="2"/>
                  </a:lnTo>
                  <a:lnTo>
                    <a:pt x="3" y="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4"/>
            <p:cNvSpPr>
              <a:spLocks/>
            </p:cNvSpPr>
            <p:nvPr/>
          </p:nvSpPr>
          <p:spPr bwMode="auto">
            <a:xfrm>
              <a:off x="3314546" y="4545022"/>
              <a:ext cx="838200" cy="676275"/>
            </a:xfrm>
            <a:custGeom>
              <a:avLst/>
              <a:gdLst>
                <a:gd name="T0" fmla="*/ 0 w 528"/>
                <a:gd name="T1" fmla="*/ 426 h 426"/>
                <a:gd name="T2" fmla="*/ 528 w 528"/>
                <a:gd name="T3" fmla="*/ 0 h 426"/>
                <a:gd name="T4" fmla="*/ 0 w 528"/>
                <a:gd name="T5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8" h="426">
                  <a:moveTo>
                    <a:pt x="0" y="426"/>
                  </a:moveTo>
                  <a:lnTo>
                    <a:pt x="528" y="0"/>
                  </a:lnTo>
                  <a:lnTo>
                    <a:pt x="0" y="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225"/>
            <p:cNvSpPr>
              <a:spLocks noChangeShapeType="1"/>
            </p:cNvSpPr>
            <p:nvPr/>
          </p:nvSpPr>
          <p:spPr bwMode="auto">
            <a:xfrm flipV="1">
              <a:off x="3314546" y="4545022"/>
              <a:ext cx="838200" cy="6762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6"/>
            <p:cNvSpPr>
              <a:spLocks/>
            </p:cNvSpPr>
            <p:nvPr/>
          </p:nvSpPr>
          <p:spPr bwMode="auto">
            <a:xfrm>
              <a:off x="3314546" y="4540260"/>
              <a:ext cx="842963" cy="685800"/>
            </a:xfrm>
            <a:custGeom>
              <a:avLst/>
              <a:gdLst>
                <a:gd name="T0" fmla="*/ 3 w 531"/>
                <a:gd name="T1" fmla="*/ 432 h 432"/>
                <a:gd name="T2" fmla="*/ 0 w 531"/>
                <a:gd name="T3" fmla="*/ 427 h 432"/>
                <a:gd name="T4" fmla="*/ 528 w 531"/>
                <a:gd name="T5" fmla="*/ 0 h 432"/>
                <a:gd name="T6" fmla="*/ 531 w 531"/>
                <a:gd name="T7" fmla="*/ 3 h 432"/>
                <a:gd name="T8" fmla="*/ 3 w 53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2">
                  <a:moveTo>
                    <a:pt x="3" y="432"/>
                  </a:moveTo>
                  <a:lnTo>
                    <a:pt x="0" y="427"/>
                  </a:lnTo>
                  <a:lnTo>
                    <a:pt x="528" y="0"/>
                  </a:lnTo>
                  <a:lnTo>
                    <a:pt x="531" y="3"/>
                  </a:lnTo>
                  <a:lnTo>
                    <a:pt x="3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7"/>
            <p:cNvSpPr>
              <a:spLocks/>
            </p:cNvSpPr>
            <p:nvPr/>
          </p:nvSpPr>
          <p:spPr bwMode="auto">
            <a:xfrm>
              <a:off x="3314546" y="5119697"/>
              <a:ext cx="1285875" cy="101600"/>
            </a:xfrm>
            <a:custGeom>
              <a:avLst/>
              <a:gdLst>
                <a:gd name="T0" fmla="*/ 0 w 810"/>
                <a:gd name="T1" fmla="*/ 64 h 64"/>
                <a:gd name="T2" fmla="*/ 810 w 810"/>
                <a:gd name="T3" fmla="*/ 0 h 64"/>
                <a:gd name="T4" fmla="*/ 0 w 810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0" h="64">
                  <a:moveTo>
                    <a:pt x="0" y="64"/>
                  </a:moveTo>
                  <a:lnTo>
                    <a:pt x="81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228"/>
            <p:cNvSpPr>
              <a:spLocks noChangeShapeType="1"/>
            </p:cNvSpPr>
            <p:nvPr/>
          </p:nvSpPr>
          <p:spPr bwMode="auto">
            <a:xfrm flipV="1">
              <a:off x="3314546" y="5119697"/>
              <a:ext cx="1285875" cy="101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9"/>
            <p:cNvSpPr>
              <a:spLocks/>
            </p:cNvSpPr>
            <p:nvPr/>
          </p:nvSpPr>
          <p:spPr bwMode="auto">
            <a:xfrm>
              <a:off x="3314546" y="5114934"/>
              <a:ext cx="1285875" cy="111125"/>
            </a:xfrm>
            <a:custGeom>
              <a:avLst/>
              <a:gdLst>
                <a:gd name="T0" fmla="*/ 0 w 810"/>
                <a:gd name="T1" fmla="*/ 70 h 70"/>
                <a:gd name="T2" fmla="*/ 0 w 810"/>
                <a:gd name="T3" fmla="*/ 65 h 70"/>
                <a:gd name="T4" fmla="*/ 807 w 810"/>
                <a:gd name="T5" fmla="*/ 0 h 70"/>
                <a:gd name="T6" fmla="*/ 810 w 810"/>
                <a:gd name="T7" fmla="*/ 3 h 70"/>
                <a:gd name="T8" fmla="*/ 0 w 81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0">
                  <a:moveTo>
                    <a:pt x="0" y="70"/>
                  </a:moveTo>
                  <a:lnTo>
                    <a:pt x="0" y="65"/>
                  </a:lnTo>
                  <a:lnTo>
                    <a:pt x="807" y="0"/>
                  </a:lnTo>
                  <a:lnTo>
                    <a:pt x="810" y="3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0"/>
            <p:cNvSpPr>
              <a:spLocks/>
            </p:cNvSpPr>
            <p:nvPr/>
          </p:nvSpPr>
          <p:spPr bwMode="auto">
            <a:xfrm>
              <a:off x="2985932" y="3646496"/>
              <a:ext cx="958851" cy="647700"/>
            </a:xfrm>
            <a:custGeom>
              <a:avLst/>
              <a:gdLst>
                <a:gd name="T0" fmla="*/ 0 w 604"/>
                <a:gd name="T1" fmla="*/ 408 h 408"/>
                <a:gd name="T2" fmla="*/ 604 w 604"/>
                <a:gd name="T3" fmla="*/ 0 h 408"/>
                <a:gd name="T4" fmla="*/ 0 w 604"/>
                <a:gd name="T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4" h="408">
                  <a:moveTo>
                    <a:pt x="0" y="408"/>
                  </a:moveTo>
                  <a:lnTo>
                    <a:pt x="604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31"/>
            <p:cNvSpPr>
              <a:spLocks noChangeShapeType="1"/>
            </p:cNvSpPr>
            <p:nvPr/>
          </p:nvSpPr>
          <p:spPr bwMode="auto">
            <a:xfrm flipV="1">
              <a:off x="2985932" y="3646496"/>
              <a:ext cx="958851" cy="647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2"/>
            <p:cNvSpPr>
              <a:spLocks/>
            </p:cNvSpPr>
            <p:nvPr/>
          </p:nvSpPr>
          <p:spPr bwMode="auto">
            <a:xfrm>
              <a:off x="2985932" y="3643322"/>
              <a:ext cx="962025" cy="654050"/>
            </a:xfrm>
            <a:custGeom>
              <a:avLst/>
              <a:gdLst>
                <a:gd name="T0" fmla="*/ 0 w 606"/>
                <a:gd name="T1" fmla="*/ 412 h 412"/>
                <a:gd name="T2" fmla="*/ 0 w 606"/>
                <a:gd name="T3" fmla="*/ 410 h 412"/>
                <a:gd name="T4" fmla="*/ 604 w 606"/>
                <a:gd name="T5" fmla="*/ 0 h 412"/>
                <a:gd name="T6" fmla="*/ 606 w 606"/>
                <a:gd name="T7" fmla="*/ 2 h 412"/>
                <a:gd name="T8" fmla="*/ 0 w 606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412">
                  <a:moveTo>
                    <a:pt x="0" y="412"/>
                  </a:moveTo>
                  <a:lnTo>
                    <a:pt x="0" y="410"/>
                  </a:lnTo>
                  <a:lnTo>
                    <a:pt x="604" y="0"/>
                  </a:lnTo>
                  <a:lnTo>
                    <a:pt x="606" y="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3"/>
            <p:cNvSpPr>
              <a:spLocks/>
            </p:cNvSpPr>
            <p:nvPr/>
          </p:nvSpPr>
          <p:spPr bwMode="auto">
            <a:xfrm>
              <a:off x="2985932" y="4294196"/>
              <a:ext cx="1166814" cy="250825"/>
            </a:xfrm>
            <a:custGeom>
              <a:avLst/>
              <a:gdLst>
                <a:gd name="T0" fmla="*/ 0 w 735"/>
                <a:gd name="T1" fmla="*/ 0 h 158"/>
                <a:gd name="T2" fmla="*/ 735 w 735"/>
                <a:gd name="T3" fmla="*/ 158 h 158"/>
                <a:gd name="T4" fmla="*/ 0 w 73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5" h="158">
                  <a:moveTo>
                    <a:pt x="0" y="0"/>
                  </a:moveTo>
                  <a:lnTo>
                    <a:pt x="735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34"/>
            <p:cNvSpPr>
              <a:spLocks noChangeShapeType="1"/>
            </p:cNvSpPr>
            <p:nvPr/>
          </p:nvSpPr>
          <p:spPr bwMode="auto">
            <a:xfrm>
              <a:off x="2985932" y="4294196"/>
              <a:ext cx="1166814" cy="250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5"/>
            <p:cNvSpPr>
              <a:spLocks/>
            </p:cNvSpPr>
            <p:nvPr/>
          </p:nvSpPr>
          <p:spPr bwMode="auto">
            <a:xfrm>
              <a:off x="2985932" y="4294196"/>
              <a:ext cx="1166814" cy="255588"/>
            </a:xfrm>
            <a:custGeom>
              <a:avLst/>
              <a:gdLst>
                <a:gd name="T0" fmla="*/ 735 w 735"/>
                <a:gd name="T1" fmla="*/ 161 h 161"/>
                <a:gd name="T2" fmla="*/ 0 w 735"/>
                <a:gd name="T3" fmla="*/ 2 h 161"/>
                <a:gd name="T4" fmla="*/ 0 w 735"/>
                <a:gd name="T5" fmla="*/ 0 h 161"/>
                <a:gd name="T6" fmla="*/ 735 w 735"/>
                <a:gd name="T7" fmla="*/ 155 h 161"/>
                <a:gd name="T8" fmla="*/ 735 w 73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161">
                  <a:moveTo>
                    <a:pt x="735" y="16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35" y="155"/>
                  </a:lnTo>
                  <a:lnTo>
                    <a:pt x="735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6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0 w 1017"/>
                <a:gd name="T1" fmla="*/ 0 h 520"/>
                <a:gd name="T2" fmla="*/ 1017 w 1017"/>
                <a:gd name="T3" fmla="*/ 520 h 520"/>
                <a:gd name="T4" fmla="*/ 0 w 1017"/>
                <a:gd name="T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7" h="520">
                  <a:moveTo>
                    <a:pt x="0" y="0"/>
                  </a:moveTo>
                  <a:lnTo>
                    <a:pt x="1017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37"/>
            <p:cNvSpPr>
              <a:spLocks noChangeShapeType="1"/>
            </p:cNvSpPr>
            <p:nvPr/>
          </p:nvSpPr>
          <p:spPr bwMode="auto">
            <a:xfrm>
              <a:off x="2985932" y="4294196"/>
              <a:ext cx="1614488" cy="8255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8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1014 w 1017"/>
                <a:gd name="T1" fmla="*/ 520 h 520"/>
                <a:gd name="T2" fmla="*/ 0 w 1017"/>
                <a:gd name="T3" fmla="*/ 2 h 520"/>
                <a:gd name="T4" fmla="*/ 0 w 1017"/>
                <a:gd name="T5" fmla="*/ 0 h 520"/>
                <a:gd name="T6" fmla="*/ 1017 w 1017"/>
                <a:gd name="T7" fmla="*/ 517 h 520"/>
                <a:gd name="T8" fmla="*/ 1014 w 1017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520">
                  <a:moveTo>
                    <a:pt x="1014" y="5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017" y="517"/>
                  </a:lnTo>
                  <a:lnTo>
                    <a:pt x="1014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2944658" y="3375034"/>
              <a:ext cx="1000125" cy="271463"/>
            </a:xfrm>
            <a:custGeom>
              <a:avLst/>
              <a:gdLst>
                <a:gd name="T0" fmla="*/ 0 w 630"/>
                <a:gd name="T1" fmla="*/ 0 h 171"/>
                <a:gd name="T2" fmla="*/ 630 w 630"/>
                <a:gd name="T3" fmla="*/ 171 h 171"/>
                <a:gd name="T4" fmla="*/ 0 w 630"/>
                <a:gd name="T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0" h="171">
                  <a:moveTo>
                    <a:pt x="0" y="0"/>
                  </a:moveTo>
                  <a:lnTo>
                    <a:pt x="63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0"/>
            <p:cNvSpPr>
              <a:spLocks noChangeShapeType="1"/>
            </p:cNvSpPr>
            <p:nvPr/>
          </p:nvSpPr>
          <p:spPr bwMode="auto">
            <a:xfrm>
              <a:off x="2944658" y="3375034"/>
              <a:ext cx="1000125" cy="2714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1"/>
            <p:cNvSpPr>
              <a:spLocks/>
            </p:cNvSpPr>
            <p:nvPr/>
          </p:nvSpPr>
          <p:spPr bwMode="auto">
            <a:xfrm>
              <a:off x="2944658" y="3375034"/>
              <a:ext cx="1003302" cy="271463"/>
            </a:xfrm>
            <a:custGeom>
              <a:avLst/>
              <a:gdLst>
                <a:gd name="T0" fmla="*/ 630 w 632"/>
                <a:gd name="T1" fmla="*/ 171 h 171"/>
                <a:gd name="T2" fmla="*/ 0 w 632"/>
                <a:gd name="T3" fmla="*/ 2 h 171"/>
                <a:gd name="T4" fmla="*/ 0 w 632"/>
                <a:gd name="T5" fmla="*/ 0 h 171"/>
                <a:gd name="T6" fmla="*/ 632 w 632"/>
                <a:gd name="T7" fmla="*/ 169 h 171"/>
                <a:gd name="T8" fmla="*/ 630 w 632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171">
                  <a:moveTo>
                    <a:pt x="630" y="17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32" y="169"/>
                  </a:lnTo>
                  <a:lnTo>
                    <a:pt x="63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2944658" y="3375034"/>
              <a:ext cx="1208087" cy="1169988"/>
            </a:xfrm>
            <a:custGeom>
              <a:avLst/>
              <a:gdLst>
                <a:gd name="T0" fmla="*/ 0 w 761"/>
                <a:gd name="T1" fmla="*/ 0 h 737"/>
                <a:gd name="T2" fmla="*/ 761 w 761"/>
                <a:gd name="T3" fmla="*/ 737 h 737"/>
                <a:gd name="T4" fmla="*/ 0 w 76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1" h="737">
                  <a:moveTo>
                    <a:pt x="0" y="0"/>
                  </a:moveTo>
                  <a:lnTo>
                    <a:pt x="76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43"/>
            <p:cNvSpPr>
              <a:spLocks noChangeShapeType="1"/>
            </p:cNvSpPr>
            <p:nvPr/>
          </p:nvSpPr>
          <p:spPr bwMode="auto">
            <a:xfrm>
              <a:off x="2944658" y="3375034"/>
              <a:ext cx="1208087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4"/>
            <p:cNvSpPr>
              <a:spLocks/>
            </p:cNvSpPr>
            <p:nvPr/>
          </p:nvSpPr>
          <p:spPr bwMode="auto">
            <a:xfrm>
              <a:off x="2944658" y="3375034"/>
              <a:ext cx="1212850" cy="1169988"/>
            </a:xfrm>
            <a:custGeom>
              <a:avLst/>
              <a:gdLst>
                <a:gd name="T0" fmla="*/ 761 w 764"/>
                <a:gd name="T1" fmla="*/ 737 h 737"/>
                <a:gd name="T2" fmla="*/ 0 w 764"/>
                <a:gd name="T3" fmla="*/ 2 h 737"/>
                <a:gd name="T4" fmla="*/ 2 w 764"/>
                <a:gd name="T5" fmla="*/ 0 h 737"/>
                <a:gd name="T6" fmla="*/ 764 w 764"/>
                <a:gd name="T7" fmla="*/ 734 h 737"/>
                <a:gd name="T8" fmla="*/ 761 w 764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737">
                  <a:moveTo>
                    <a:pt x="761" y="7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64" y="734"/>
                  </a:lnTo>
                  <a:lnTo>
                    <a:pt x="761" y="7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5"/>
            <p:cNvSpPr>
              <a:spLocks/>
            </p:cNvSpPr>
            <p:nvPr/>
          </p:nvSpPr>
          <p:spPr bwMode="auto">
            <a:xfrm>
              <a:off x="2944658" y="1322396"/>
              <a:ext cx="2881312" cy="2052638"/>
            </a:xfrm>
            <a:custGeom>
              <a:avLst/>
              <a:gdLst>
                <a:gd name="T0" fmla="*/ 0 w 1815"/>
                <a:gd name="T1" fmla="*/ 1293 h 1293"/>
                <a:gd name="T2" fmla="*/ 1815 w 1815"/>
                <a:gd name="T3" fmla="*/ 0 h 1293"/>
                <a:gd name="T4" fmla="*/ 0 w 1815"/>
                <a:gd name="T5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5" h="1293">
                  <a:moveTo>
                    <a:pt x="0" y="1293"/>
                  </a:moveTo>
                  <a:lnTo>
                    <a:pt x="1815" y="0"/>
                  </a:lnTo>
                  <a:lnTo>
                    <a:pt x="0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246"/>
            <p:cNvSpPr>
              <a:spLocks noChangeShapeType="1"/>
            </p:cNvSpPr>
            <p:nvPr/>
          </p:nvSpPr>
          <p:spPr bwMode="auto">
            <a:xfrm flipV="1">
              <a:off x="2944658" y="1322396"/>
              <a:ext cx="2881312" cy="20526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7"/>
            <p:cNvSpPr>
              <a:spLocks/>
            </p:cNvSpPr>
            <p:nvPr/>
          </p:nvSpPr>
          <p:spPr bwMode="auto">
            <a:xfrm>
              <a:off x="2944658" y="1322396"/>
              <a:ext cx="2881312" cy="2055812"/>
            </a:xfrm>
            <a:custGeom>
              <a:avLst/>
              <a:gdLst>
                <a:gd name="T0" fmla="*/ 2 w 1815"/>
                <a:gd name="T1" fmla="*/ 1295 h 1295"/>
                <a:gd name="T2" fmla="*/ 0 w 1815"/>
                <a:gd name="T3" fmla="*/ 1293 h 1295"/>
                <a:gd name="T4" fmla="*/ 1812 w 1815"/>
                <a:gd name="T5" fmla="*/ 0 h 1295"/>
                <a:gd name="T6" fmla="*/ 1815 w 1815"/>
                <a:gd name="T7" fmla="*/ 3 h 1295"/>
                <a:gd name="T8" fmla="*/ 2 w 1815"/>
                <a:gd name="T9" fmla="*/ 1295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5" h="1295">
                  <a:moveTo>
                    <a:pt x="2" y="1295"/>
                  </a:moveTo>
                  <a:lnTo>
                    <a:pt x="0" y="1293"/>
                  </a:lnTo>
                  <a:lnTo>
                    <a:pt x="1812" y="0"/>
                  </a:lnTo>
                  <a:lnTo>
                    <a:pt x="1815" y="3"/>
                  </a:lnTo>
                  <a:lnTo>
                    <a:pt x="2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8"/>
            <p:cNvSpPr>
              <a:spLocks/>
            </p:cNvSpPr>
            <p:nvPr/>
          </p:nvSpPr>
          <p:spPr bwMode="auto">
            <a:xfrm>
              <a:off x="3165320" y="1322396"/>
              <a:ext cx="2660650" cy="1154113"/>
            </a:xfrm>
            <a:custGeom>
              <a:avLst/>
              <a:gdLst>
                <a:gd name="T0" fmla="*/ 0 w 1676"/>
                <a:gd name="T1" fmla="*/ 727 h 727"/>
                <a:gd name="T2" fmla="*/ 1676 w 1676"/>
                <a:gd name="T3" fmla="*/ 0 h 727"/>
                <a:gd name="T4" fmla="*/ 0 w 1676"/>
                <a:gd name="T5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6" h="727">
                  <a:moveTo>
                    <a:pt x="0" y="727"/>
                  </a:moveTo>
                  <a:lnTo>
                    <a:pt x="1676" y="0"/>
                  </a:lnTo>
                  <a:lnTo>
                    <a:pt x="0" y="7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249"/>
            <p:cNvSpPr>
              <a:spLocks noChangeShapeType="1"/>
            </p:cNvSpPr>
            <p:nvPr/>
          </p:nvSpPr>
          <p:spPr bwMode="auto">
            <a:xfrm flipV="1">
              <a:off x="3165320" y="1322396"/>
              <a:ext cx="2660650" cy="1154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0"/>
            <p:cNvSpPr>
              <a:spLocks/>
            </p:cNvSpPr>
            <p:nvPr/>
          </p:nvSpPr>
          <p:spPr bwMode="auto">
            <a:xfrm>
              <a:off x="3165320" y="1322396"/>
              <a:ext cx="2660650" cy="1157288"/>
            </a:xfrm>
            <a:custGeom>
              <a:avLst/>
              <a:gdLst>
                <a:gd name="T0" fmla="*/ 0 w 1676"/>
                <a:gd name="T1" fmla="*/ 729 h 729"/>
                <a:gd name="T2" fmla="*/ 0 w 1676"/>
                <a:gd name="T3" fmla="*/ 724 h 729"/>
                <a:gd name="T4" fmla="*/ 1676 w 1676"/>
                <a:gd name="T5" fmla="*/ 0 h 729"/>
                <a:gd name="T6" fmla="*/ 1676 w 1676"/>
                <a:gd name="T7" fmla="*/ 3 h 729"/>
                <a:gd name="T8" fmla="*/ 0 w 1676"/>
                <a:gd name="T9" fmla="*/ 72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729">
                  <a:moveTo>
                    <a:pt x="0" y="729"/>
                  </a:moveTo>
                  <a:lnTo>
                    <a:pt x="0" y="724"/>
                  </a:lnTo>
                  <a:lnTo>
                    <a:pt x="1676" y="0"/>
                  </a:lnTo>
                  <a:lnTo>
                    <a:pt x="1676" y="3"/>
                  </a:lnTo>
                  <a:lnTo>
                    <a:pt x="0" y="7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1"/>
            <p:cNvSpPr>
              <a:spLocks/>
            </p:cNvSpPr>
            <p:nvPr/>
          </p:nvSpPr>
          <p:spPr bwMode="auto">
            <a:xfrm>
              <a:off x="3638394" y="1322396"/>
              <a:ext cx="2187574" cy="412750"/>
            </a:xfrm>
            <a:custGeom>
              <a:avLst/>
              <a:gdLst>
                <a:gd name="T0" fmla="*/ 0 w 1378"/>
                <a:gd name="T1" fmla="*/ 260 h 260"/>
                <a:gd name="T2" fmla="*/ 1378 w 1378"/>
                <a:gd name="T3" fmla="*/ 0 h 260"/>
                <a:gd name="T4" fmla="*/ 0 w 1378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" h="260">
                  <a:moveTo>
                    <a:pt x="0" y="260"/>
                  </a:moveTo>
                  <a:lnTo>
                    <a:pt x="1378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252"/>
            <p:cNvSpPr>
              <a:spLocks noChangeShapeType="1"/>
            </p:cNvSpPr>
            <p:nvPr/>
          </p:nvSpPr>
          <p:spPr bwMode="auto">
            <a:xfrm flipV="1">
              <a:off x="3638394" y="1322396"/>
              <a:ext cx="2187574" cy="412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3"/>
            <p:cNvSpPr>
              <a:spLocks/>
            </p:cNvSpPr>
            <p:nvPr/>
          </p:nvSpPr>
          <p:spPr bwMode="auto">
            <a:xfrm>
              <a:off x="3638394" y="1322396"/>
              <a:ext cx="2187574" cy="417513"/>
            </a:xfrm>
            <a:custGeom>
              <a:avLst/>
              <a:gdLst>
                <a:gd name="T0" fmla="*/ 0 w 1378"/>
                <a:gd name="T1" fmla="*/ 263 h 263"/>
                <a:gd name="T2" fmla="*/ 0 w 1378"/>
                <a:gd name="T3" fmla="*/ 257 h 263"/>
                <a:gd name="T4" fmla="*/ 1378 w 1378"/>
                <a:gd name="T5" fmla="*/ 0 h 263"/>
                <a:gd name="T6" fmla="*/ 1378 w 1378"/>
                <a:gd name="T7" fmla="*/ 3 h 263"/>
                <a:gd name="T8" fmla="*/ 0 w 1378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8" h="263">
                  <a:moveTo>
                    <a:pt x="0" y="263"/>
                  </a:moveTo>
                  <a:lnTo>
                    <a:pt x="0" y="257"/>
                  </a:lnTo>
                  <a:lnTo>
                    <a:pt x="1378" y="0"/>
                  </a:lnTo>
                  <a:lnTo>
                    <a:pt x="1378" y="3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4"/>
            <p:cNvSpPr>
              <a:spLocks/>
            </p:cNvSpPr>
            <p:nvPr/>
          </p:nvSpPr>
          <p:spPr bwMode="auto">
            <a:xfrm>
              <a:off x="4238469" y="1193810"/>
              <a:ext cx="1566864" cy="128589"/>
            </a:xfrm>
            <a:custGeom>
              <a:avLst/>
              <a:gdLst>
                <a:gd name="T0" fmla="*/ 0 w 987"/>
                <a:gd name="T1" fmla="*/ 0 h 81"/>
                <a:gd name="T2" fmla="*/ 987 w 987"/>
                <a:gd name="T3" fmla="*/ 81 h 81"/>
                <a:gd name="T4" fmla="*/ 0 w 987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7" h="81">
                  <a:moveTo>
                    <a:pt x="0" y="0"/>
                  </a:moveTo>
                  <a:lnTo>
                    <a:pt x="987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255"/>
            <p:cNvSpPr>
              <a:spLocks noChangeShapeType="1"/>
            </p:cNvSpPr>
            <p:nvPr/>
          </p:nvSpPr>
          <p:spPr bwMode="auto">
            <a:xfrm>
              <a:off x="4238469" y="1193810"/>
              <a:ext cx="1566864" cy="12858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6"/>
            <p:cNvSpPr>
              <a:spLocks/>
            </p:cNvSpPr>
            <p:nvPr/>
          </p:nvSpPr>
          <p:spPr bwMode="auto">
            <a:xfrm>
              <a:off x="4238469" y="1190634"/>
              <a:ext cx="1566864" cy="131763"/>
            </a:xfrm>
            <a:custGeom>
              <a:avLst/>
              <a:gdLst>
                <a:gd name="T0" fmla="*/ 987 w 987"/>
                <a:gd name="T1" fmla="*/ 83 h 83"/>
                <a:gd name="T2" fmla="*/ 0 w 987"/>
                <a:gd name="T3" fmla="*/ 5 h 83"/>
                <a:gd name="T4" fmla="*/ 0 w 987"/>
                <a:gd name="T5" fmla="*/ 0 h 83"/>
                <a:gd name="T6" fmla="*/ 987 w 987"/>
                <a:gd name="T7" fmla="*/ 80 h 83"/>
                <a:gd name="T8" fmla="*/ 987 w 9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83">
                  <a:moveTo>
                    <a:pt x="987" y="8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987" y="80"/>
                  </a:lnTo>
                  <a:lnTo>
                    <a:pt x="987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7"/>
            <p:cNvSpPr>
              <a:spLocks/>
            </p:cNvSpPr>
            <p:nvPr/>
          </p:nvSpPr>
          <p:spPr bwMode="auto">
            <a:xfrm>
              <a:off x="3165320" y="2476509"/>
              <a:ext cx="779463" cy="1169988"/>
            </a:xfrm>
            <a:custGeom>
              <a:avLst/>
              <a:gdLst>
                <a:gd name="T0" fmla="*/ 0 w 491"/>
                <a:gd name="T1" fmla="*/ 0 h 737"/>
                <a:gd name="T2" fmla="*/ 491 w 491"/>
                <a:gd name="T3" fmla="*/ 737 h 737"/>
                <a:gd name="T4" fmla="*/ 0 w 49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1" h="737">
                  <a:moveTo>
                    <a:pt x="0" y="0"/>
                  </a:moveTo>
                  <a:lnTo>
                    <a:pt x="49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58"/>
            <p:cNvSpPr>
              <a:spLocks noChangeShapeType="1"/>
            </p:cNvSpPr>
            <p:nvPr/>
          </p:nvSpPr>
          <p:spPr bwMode="auto">
            <a:xfrm>
              <a:off x="3165320" y="2476509"/>
              <a:ext cx="779463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9"/>
            <p:cNvSpPr>
              <a:spLocks/>
            </p:cNvSpPr>
            <p:nvPr/>
          </p:nvSpPr>
          <p:spPr bwMode="auto">
            <a:xfrm>
              <a:off x="3160556" y="2471747"/>
              <a:ext cx="787400" cy="1174750"/>
            </a:xfrm>
            <a:custGeom>
              <a:avLst/>
              <a:gdLst>
                <a:gd name="T0" fmla="*/ 494 w 496"/>
                <a:gd name="T1" fmla="*/ 740 h 740"/>
                <a:gd name="T2" fmla="*/ 0 w 496"/>
                <a:gd name="T3" fmla="*/ 3 h 740"/>
                <a:gd name="T4" fmla="*/ 6 w 496"/>
                <a:gd name="T5" fmla="*/ 0 h 740"/>
                <a:gd name="T6" fmla="*/ 496 w 496"/>
                <a:gd name="T7" fmla="*/ 738 h 740"/>
                <a:gd name="T8" fmla="*/ 494 w 49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40">
                  <a:moveTo>
                    <a:pt x="494" y="740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496" y="738"/>
                  </a:lnTo>
                  <a:lnTo>
                    <a:pt x="494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0"/>
            <p:cNvSpPr>
              <a:spLocks/>
            </p:cNvSpPr>
            <p:nvPr/>
          </p:nvSpPr>
          <p:spPr bwMode="auto">
            <a:xfrm>
              <a:off x="3638394" y="1735146"/>
              <a:ext cx="306389" cy="1911350"/>
            </a:xfrm>
            <a:custGeom>
              <a:avLst/>
              <a:gdLst>
                <a:gd name="T0" fmla="*/ 0 w 193"/>
                <a:gd name="T1" fmla="*/ 0 h 1204"/>
                <a:gd name="T2" fmla="*/ 193 w 193"/>
                <a:gd name="T3" fmla="*/ 1204 h 1204"/>
                <a:gd name="T4" fmla="*/ 0 w 193"/>
                <a:gd name="T5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1204">
                  <a:moveTo>
                    <a:pt x="0" y="0"/>
                  </a:moveTo>
                  <a:lnTo>
                    <a:pt x="193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61"/>
            <p:cNvSpPr>
              <a:spLocks noChangeShapeType="1"/>
            </p:cNvSpPr>
            <p:nvPr/>
          </p:nvSpPr>
          <p:spPr bwMode="auto">
            <a:xfrm>
              <a:off x="3638394" y="1735146"/>
              <a:ext cx="306389" cy="19113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2"/>
            <p:cNvSpPr>
              <a:spLocks/>
            </p:cNvSpPr>
            <p:nvPr/>
          </p:nvSpPr>
          <p:spPr bwMode="auto">
            <a:xfrm>
              <a:off x="3638394" y="1735146"/>
              <a:ext cx="309564" cy="1911350"/>
            </a:xfrm>
            <a:custGeom>
              <a:avLst/>
              <a:gdLst>
                <a:gd name="T0" fmla="*/ 193 w 195"/>
                <a:gd name="T1" fmla="*/ 1204 h 1204"/>
                <a:gd name="T2" fmla="*/ 0 w 195"/>
                <a:gd name="T3" fmla="*/ 0 h 1204"/>
                <a:gd name="T4" fmla="*/ 2 w 195"/>
                <a:gd name="T5" fmla="*/ 0 h 1204"/>
                <a:gd name="T6" fmla="*/ 195 w 195"/>
                <a:gd name="T7" fmla="*/ 1202 h 1204"/>
                <a:gd name="T8" fmla="*/ 193 w 195"/>
                <a:gd name="T9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204">
                  <a:moveTo>
                    <a:pt x="193" y="120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95" y="1202"/>
                  </a:lnTo>
                  <a:lnTo>
                    <a:pt x="193" y="1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3"/>
            <p:cNvSpPr>
              <a:spLocks/>
            </p:cNvSpPr>
            <p:nvPr/>
          </p:nvSpPr>
          <p:spPr bwMode="auto">
            <a:xfrm>
              <a:off x="3944783" y="1173172"/>
              <a:ext cx="293688" cy="2473324"/>
            </a:xfrm>
            <a:custGeom>
              <a:avLst/>
              <a:gdLst>
                <a:gd name="T0" fmla="*/ 185 w 185"/>
                <a:gd name="T1" fmla="*/ 0 h 1558"/>
                <a:gd name="T2" fmla="*/ 0 w 185"/>
                <a:gd name="T3" fmla="*/ 1558 h 1558"/>
                <a:gd name="T4" fmla="*/ 185 w 185"/>
                <a:gd name="T5" fmla="*/ 0 h 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558">
                  <a:moveTo>
                    <a:pt x="185" y="0"/>
                  </a:moveTo>
                  <a:lnTo>
                    <a:pt x="0" y="155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264"/>
            <p:cNvSpPr>
              <a:spLocks noChangeShapeType="1"/>
            </p:cNvSpPr>
            <p:nvPr/>
          </p:nvSpPr>
          <p:spPr bwMode="auto">
            <a:xfrm flipH="1">
              <a:off x="3944783" y="1173172"/>
              <a:ext cx="293688" cy="24733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5"/>
            <p:cNvSpPr>
              <a:spLocks/>
            </p:cNvSpPr>
            <p:nvPr/>
          </p:nvSpPr>
          <p:spPr bwMode="auto">
            <a:xfrm>
              <a:off x="3944783" y="1168410"/>
              <a:ext cx="296863" cy="2478088"/>
            </a:xfrm>
            <a:custGeom>
              <a:avLst/>
              <a:gdLst>
                <a:gd name="T0" fmla="*/ 2 w 187"/>
                <a:gd name="T1" fmla="*/ 1561 h 1561"/>
                <a:gd name="T2" fmla="*/ 0 w 187"/>
                <a:gd name="T3" fmla="*/ 1559 h 1561"/>
                <a:gd name="T4" fmla="*/ 185 w 187"/>
                <a:gd name="T5" fmla="*/ 0 h 1561"/>
                <a:gd name="T6" fmla="*/ 187 w 187"/>
                <a:gd name="T7" fmla="*/ 3 h 1561"/>
                <a:gd name="T8" fmla="*/ 2 w 187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61">
                  <a:moveTo>
                    <a:pt x="2" y="1561"/>
                  </a:moveTo>
                  <a:lnTo>
                    <a:pt x="0" y="1559"/>
                  </a:lnTo>
                  <a:lnTo>
                    <a:pt x="185" y="0"/>
                  </a:lnTo>
                  <a:lnTo>
                    <a:pt x="187" y="3"/>
                  </a:lnTo>
                  <a:lnTo>
                    <a:pt x="2" y="1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6"/>
            <p:cNvSpPr>
              <a:spLocks/>
            </p:cNvSpPr>
            <p:nvPr/>
          </p:nvSpPr>
          <p:spPr bwMode="auto">
            <a:xfrm>
              <a:off x="3919383" y="854086"/>
              <a:ext cx="1038224" cy="2809874"/>
            </a:xfrm>
            <a:custGeom>
              <a:avLst/>
              <a:gdLst>
                <a:gd name="T0" fmla="*/ 654 w 654"/>
                <a:gd name="T1" fmla="*/ 0 h 1770"/>
                <a:gd name="T2" fmla="*/ 0 w 654"/>
                <a:gd name="T3" fmla="*/ 1770 h 1770"/>
                <a:gd name="T4" fmla="*/ 654 w 654"/>
                <a:gd name="T5" fmla="*/ 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4" h="1770">
                  <a:moveTo>
                    <a:pt x="654" y="0"/>
                  </a:moveTo>
                  <a:lnTo>
                    <a:pt x="0" y="1770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267"/>
            <p:cNvSpPr>
              <a:spLocks noChangeShapeType="1"/>
            </p:cNvSpPr>
            <p:nvPr/>
          </p:nvSpPr>
          <p:spPr bwMode="auto">
            <a:xfrm flipH="1">
              <a:off x="3919383" y="854086"/>
              <a:ext cx="1038224" cy="28098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8"/>
            <p:cNvSpPr>
              <a:spLocks/>
            </p:cNvSpPr>
            <p:nvPr/>
          </p:nvSpPr>
          <p:spPr bwMode="auto">
            <a:xfrm>
              <a:off x="3914619" y="854086"/>
              <a:ext cx="1042987" cy="2809874"/>
            </a:xfrm>
            <a:custGeom>
              <a:avLst/>
              <a:gdLst>
                <a:gd name="T0" fmla="*/ 3 w 657"/>
                <a:gd name="T1" fmla="*/ 1770 h 1770"/>
                <a:gd name="T2" fmla="*/ 0 w 657"/>
                <a:gd name="T3" fmla="*/ 1770 h 1770"/>
                <a:gd name="T4" fmla="*/ 654 w 657"/>
                <a:gd name="T5" fmla="*/ 0 h 1770"/>
                <a:gd name="T6" fmla="*/ 657 w 657"/>
                <a:gd name="T7" fmla="*/ 3 h 1770"/>
                <a:gd name="T8" fmla="*/ 3 w 657"/>
                <a:gd name="T9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770">
                  <a:moveTo>
                    <a:pt x="3" y="1770"/>
                  </a:moveTo>
                  <a:lnTo>
                    <a:pt x="0" y="1770"/>
                  </a:lnTo>
                  <a:lnTo>
                    <a:pt x="654" y="0"/>
                  </a:lnTo>
                  <a:lnTo>
                    <a:pt x="657" y="3"/>
                  </a:lnTo>
                  <a:lnTo>
                    <a:pt x="3" y="1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4957608" y="854086"/>
              <a:ext cx="847724" cy="468314"/>
            </a:xfrm>
            <a:custGeom>
              <a:avLst/>
              <a:gdLst>
                <a:gd name="T0" fmla="*/ 0 w 534"/>
                <a:gd name="T1" fmla="*/ 0 h 295"/>
                <a:gd name="T2" fmla="*/ 534 w 534"/>
                <a:gd name="T3" fmla="*/ 295 h 295"/>
                <a:gd name="T4" fmla="*/ 0 w 534"/>
                <a:gd name="T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4" h="295">
                  <a:moveTo>
                    <a:pt x="0" y="0"/>
                  </a:moveTo>
                  <a:lnTo>
                    <a:pt x="534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70"/>
            <p:cNvSpPr>
              <a:spLocks noChangeShapeType="1"/>
            </p:cNvSpPr>
            <p:nvPr/>
          </p:nvSpPr>
          <p:spPr bwMode="auto">
            <a:xfrm>
              <a:off x="4957608" y="854086"/>
              <a:ext cx="847724" cy="4683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1"/>
            <p:cNvSpPr>
              <a:spLocks/>
            </p:cNvSpPr>
            <p:nvPr/>
          </p:nvSpPr>
          <p:spPr bwMode="auto">
            <a:xfrm>
              <a:off x="4952845" y="854086"/>
              <a:ext cx="852488" cy="473073"/>
            </a:xfrm>
            <a:custGeom>
              <a:avLst/>
              <a:gdLst>
                <a:gd name="T0" fmla="*/ 537 w 537"/>
                <a:gd name="T1" fmla="*/ 298 h 298"/>
                <a:gd name="T2" fmla="*/ 0 w 537"/>
                <a:gd name="T3" fmla="*/ 3 h 298"/>
                <a:gd name="T4" fmla="*/ 3 w 537"/>
                <a:gd name="T5" fmla="*/ 0 h 298"/>
                <a:gd name="T6" fmla="*/ 537 w 537"/>
                <a:gd name="T7" fmla="*/ 292 h 298"/>
                <a:gd name="T8" fmla="*/ 537 w 537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98">
                  <a:moveTo>
                    <a:pt x="537" y="298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37" y="292"/>
                  </a:lnTo>
                  <a:lnTo>
                    <a:pt x="537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2"/>
            <p:cNvSpPr>
              <a:spLocks/>
            </p:cNvSpPr>
            <p:nvPr/>
          </p:nvSpPr>
          <p:spPr bwMode="auto">
            <a:xfrm>
              <a:off x="3944783" y="730260"/>
              <a:ext cx="1851024" cy="2916237"/>
            </a:xfrm>
            <a:custGeom>
              <a:avLst/>
              <a:gdLst>
                <a:gd name="T0" fmla="*/ 1166 w 1166"/>
                <a:gd name="T1" fmla="*/ 0 h 1837"/>
                <a:gd name="T2" fmla="*/ 0 w 1166"/>
                <a:gd name="T3" fmla="*/ 1837 h 1837"/>
                <a:gd name="T4" fmla="*/ 1166 w 1166"/>
                <a:gd name="T5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6" h="1837">
                  <a:moveTo>
                    <a:pt x="1166" y="0"/>
                  </a:moveTo>
                  <a:lnTo>
                    <a:pt x="0" y="183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273"/>
            <p:cNvSpPr>
              <a:spLocks noChangeShapeType="1"/>
            </p:cNvSpPr>
            <p:nvPr/>
          </p:nvSpPr>
          <p:spPr bwMode="auto">
            <a:xfrm flipH="1">
              <a:off x="3944783" y="730260"/>
              <a:ext cx="1851024" cy="29162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4"/>
            <p:cNvSpPr>
              <a:spLocks/>
            </p:cNvSpPr>
            <p:nvPr/>
          </p:nvSpPr>
          <p:spPr bwMode="auto">
            <a:xfrm>
              <a:off x="3944783" y="730260"/>
              <a:ext cx="1855787" cy="2916237"/>
            </a:xfrm>
            <a:custGeom>
              <a:avLst/>
              <a:gdLst>
                <a:gd name="T0" fmla="*/ 2 w 1169"/>
                <a:gd name="T1" fmla="*/ 1837 h 1837"/>
                <a:gd name="T2" fmla="*/ 0 w 1169"/>
                <a:gd name="T3" fmla="*/ 1835 h 1837"/>
                <a:gd name="T4" fmla="*/ 1164 w 1169"/>
                <a:gd name="T5" fmla="*/ 0 h 1837"/>
                <a:gd name="T6" fmla="*/ 1169 w 1169"/>
                <a:gd name="T7" fmla="*/ 0 h 1837"/>
                <a:gd name="T8" fmla="*/ 2 w 1169"/>
                <a:gd name="T9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1837">
                  <a:moveTo>
                    <a:pt x="2" y="1837"/>
                  </a:moveTo>
                  <a:lnTo>
                    <a:pt x="0" y="1835"/>
                  </a:lnTo>
                  <a:lnTo>
                    <a:pt x="1164" y="0"/>
                  </a:lnTo>
                  <a:lnTo>
                    <a:pt x="1169" y="0"/>
                  </a:lnTo>
                  <a:lnTo>
                    <a:pt x="2" y="1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5"/>
            <p:cNvSpPr>
              <a:spLocks/>
            </p:cNvSpPr>
            <p:nvPr/>
          </p:nvSpPr>
          <p:spPr bwMode="auto">
            <a:xfrm>
              <a:off x="5805332" y="752485"/>
              <a:ext cx="20638" cy="569912"/>
            </a:xfrm>
            <a:custGeom>
              <a:avLst/>
              <a:gdLst>
                <a:gd name="T0" fmla="*/ 0 w 13"/>
                <a:gd name="T1" fmla="*/ 0 h 359"/>
                <a:gd name="T2" fmla="*/ 13 w 13"/>
                <a:gd name="T3" fmla="*/ 359 h 359"/>
                <a:gd name="T4" fmla="*/ 0 w 13"/>
                <a:gd name="T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59">
                  <a:moveTo>
                    <a:pt x="0" y="0"/>
                  </a:moveTo>
                  <a:lnTo>
                    <a:pt x="13" y="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276"/>
            <p:cNvSpPr>
              <a:spLocks noChangeShapeType="1"/>
            </p:cNvSpPr>
            <p:nvPr/>
          </p:nvSpPr>
          <p:spPr bwMode="auto">
            <a:xfrm>
              <a:off x="5805332" y="752485"/>
              <a:ext cx="20638" cy="569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7"/>
            <p:cNvSpPr>
              <a:spLocks/>
            </p:cNvSpPr>
            <p:nvPr/>
          </p:nvSpPr>
          <p:spPr bwMode="auto">
            <a:xfrm>
              <a:off x="5800570" y="752485"/>
              <a:ext cx="30163" cy="569912"/>
            </a:xfrm>
            <a:custGeom>
              <a:avLst/>
              <a:gdLst>
                <a:gd name="T0" fmla="*/ 13 w 19"/>
                <a:gd name="T1" fmla="*/ 359 h 359"/>
                <a:gd name="T2" fmla="*/ 0 w 19"/>
                <a:gd name="T3" fmla="*/ 0 h 359"/>
                <a:gd name="T4" fmla="*/ 5 w 19"/>
                <a:gd name="T5" fmla="*/ 0 h 359"/>
                <a:gd name="T6" fmla="*/ 19 w 19"/>
                <a:gd name="T7" fmla="*/ 359 h 359"/>
                <a:gd name="T8" fmla="*/ 13 w 1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9">
                  <a:moveTo>
                    <a:pt x="13" y="359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9" y="359"/>
                  </a:lnTo>
                  <a:lnTo>
                    <a:pt x="13" y="3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8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0 w 839"/>
                <a:gd name="T1" fmla="*/ 0 h 619"/>
                <a:gd name="T2" fmla="*/ 839 w 839"/>
                <a:gd name="T3" fmla="*/ 619 h 619"/>
                <a:gd name="T4" fmla="*/ 0 w 839"/>
                <a:gd name="T5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9" h="619">
                  <a:moveTo>
                    <a:pt x="0" y="0"/>
                  </a:moveTo>
                  <a:lnTo>
                    <a:pt x="839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279"/>
            <p:cNvSpPr>
              <a:spLocks noChangeShapeType="1"/>
            </p:cNvSpPr>
            <p:nvPr/>
          </p:nvSpPr>
          <p:spPr bwMode="auto">
            <a:xfrm>
              <a:off x="5805332" y="752485"/>
              <a:ext cx="1331913" cy="9826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0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839 w 839"/>
                <a:gd name="T1" fmla="*/ 619 h 619"/>
                <a:gd name="T2" fmla="*/ 0 w 839"/>
                <a:gd name="T3" fmla="*/ 2 h 619"/>
                <a:gd name="T4" fmla="*/ 0 w 839"/>
                <a:gd name="T5" fmla="*/ 0 h 619"/>
                <a:gd name="T6" fmla="*/ 839 w 839"/>
                <a:gd name="T7" fmla="*/ 616 h 619"/>
                <a:gd name="T8" fmla="*/ 839 w 83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9" h="619">
                  <a:moveTo>
                    <a:pt x="839" y="6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39" y="616"/>
                  </a:lnTo>
                  <a:lnTo>
                    <a:pt x="839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1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531 w 531"/>
                <a:gd name="T3" fmla="*/ 0 h 284"/>
                <a:gd name="T4" fmla="*/ 0 w 531"/>
                <a:gd name="T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531" y="0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Line 282"/>
            <p:cNvSpPr>
              <a:spLocks noChangeShapeType="1"/>
            </p:cNvSpPr>
            <p:nvPr/>
          </p:nvSpPr>
          <p:spPr bwMode="auto">
            <a:xfrm flipV="1">
              <a:off x="5805332" y="871547"/>
              <a:ext cx="842963" cy="4508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3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0 w 531"/>
                <a:gd name="T3" fmla="*/ 281 h 284"/>
                <a:gd name="T4" fmla="*/ 531 w 531"/>
                <a:gd name="T5" fmla="*/ 0 h 284"/>
                <a:gd name="T6" fmla="*/ 531 w 531"/>
                <a:gd name="T7" fmla="*/ 2 h 284"/>
                <a:gd name="T8" fmla="*/ 0 w 531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0" y="281"/>
                  </a:lnTo>
                  <a:lnTo>
                    <a:pt x="531" y="0"/>
                  </a:lnTo>
                  <a:lnTo>
                    <a:pt x="531" y="2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4"/>
            <p:cNvSpPr>
              <a:spLocks/>
            </p:cNvSpPr>
            <p:nvPr/>
          </p:nvSpPr>
          <p:spPr bwMode="auto">
            <a:xfrm>
              <a:off x="6648294" y="871547"/>
              <a:ext cx="488951" cy="863599"/>
            </a:xfrm>
            <a:custGeom>
              <a:avLst/>
              <a:gdLst>
                <a:gd name="T0" fmla="*/ 0 w 308"/>
                <a:gd name="T1" fmla="*/ 0 h 544"/>
                <a:gd name="T2" fmla="*/ 308 w 308"/>
                <a:gd name="T3" fmla="*/ 544 h 544"/>
                <a:gd name="T4" fmla="*/ 0 w 308"/>
                <a:gd name="T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544">
                  <a:moveTo>
                    <a:pt x="0" y="0"/>
                  </a:moveTo>
                  <a:lnTo>
                    <a:pt x="308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Line 285"/>
            <p:cNvSpPr>
              <a:spLocks noChangeShapeType="1"/>
            </p:cNvSpPr>
            <p:nvPr/>
          </p:nvSpPr>
          <p:spPr bwMode="auto">
            <a:xfrm>
              <a:off x="6648294" y="871547"/>
              <a:ext cx="488951" cy="86359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6"/>
            <p:cNvSpPr>
              <a:spLocks/>
            </p:cNvSpPr>
            <p:nvPr/>
          </p:nvSpPr>
          <p:spPr bwMode="auto">
            <a:xfrm>
              <a:off x="6643533" y="871547"/>
              <a:ext cx="498475" cy="863599"/>
            </a:xfrm>
            <a:custGeom>
              <a:avLst/>
              <a:gdLst>
                <a:gd name="T0" fmla="*/ 308 w 314"/>
                <a:gd name="T1" fmla="*/ 544 h 544"/>
                <a:gd name="T2" fmla="*/ 0 w 314"/>
                <a:gd name="T3" fmla="*/ 2 h 544"/>
                <a:gd name="T4" fmla="*/ 5 w 314"/>
                <a:gd name="T5" fmla="*/ 0 h 544"/>
                <a:gd name="T6" fmla="*/ 314 w 314"/>
                <a:gd name="T7" fmla="*/ 544 h 544"/>
                <a:gd name="T8" fmla="*/ 308 w 314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44">
                  <a:moveTo>
                    <a:pt x="308" y="54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314" y="544"/>
                  </a:lnTo>
                  <a:lnTo>
                    <a:pt x="308" y="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7"/>
            <p:cNvSpPr>
              <a:spLocks/>
            </p:cNvSpPr>
            <p:nvPr/>
          </p:nvSpPr>
          <p:spPr bwMode="auto">
            <a:xfrm>
              <a:off x="5805332" y="1173172"/>
              <a:ext cx="1552574" cy="149225"/>
            </a:xfrm>
            <a:custGeom>
              <a:avLst/>
              <a:gdLst>
                <a:gd name="T0" fmla="*/ 978 w 978"/>
                <a:gd name="T1" fmla="*/ 0 h 94"/>
                <a:gd name="T2" fmla="*/ 0 w 978"/>
                <a:gd name="T3" fmla="*/ 94 h 94"/>
                <a:gd name="T4" fmla="*/ 978 w 97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8" h="94">
                  <a:moveTo>
                    <a:pt x="978" y="0"/>
                  </a:moveTo>
                  <a:lnTo>
                    <a:pt x="0" y="94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Line 288"/>
            <p:cNvSpPr>
              <a:spLocks noChangeShapeType="1"/>
            </p:cNvSpPr>
            <p:nvPr/>
          </p:nvSpPr>
          <p:spPr bwMode="auto">
            <a:xfrm flipH="1">
              <a:off x="5805332" y="1173172"/>
              <a:ext cx="1552574" cy="1492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9"/>
            <p:cNvSpPr>
              <a:spLocks/>
            </p:cNvSpPr>
            <p:nvPr/>
          </p:nvSpPr>
          <p:spPr bwMode="auto">
            <a:xfrm>
              <a:off x="5805332" y="1168410"/>
              <a:ext cx="1552574" cy="153988"/>
            </a:xfrm>
            <a:custGeom>
              <a:avLst/>
              <a:gdLst>
                <a:gd name="T0" fmla="*/ 0 w 978"/>
                <a:gd name="T1" fmla="*/ 97 h 97"/>
                <a:gd name="T2" fmla="*/ 0 w 978"/>
                <a:gd name="T3" fmla="*/ 94 h 97"/>
                <a:gd name="T4" fmla="*/ 978 w 978"/>
                <a:gd name="T5" fmla="*/ 0 h 97"/>
                <a:gd name="T6" fmla="*/ 978 w 978"/>
                <a:gd name="T7" fmla="*/ 3 h 97"/>
                <a:gd name="T8" fmla="*/ 0 w 97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" h="97">
                  <a:moveTo>
                    <a:pt x="0" y="97"/>
                  </a:moveTo>
                  <a:lnTo>
                    <a:pt x="0" y="94"/>
                  </a:lnTo>
                  <a:lnTo>
                    <a:pt x="978" y="0"/>
                  </a:lnTo>
                  <a:lnTo>
                    <a:pt x="978" y="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7137244" y="1173172"/>
              <a:ext cx="220663" cy="561974"/>
            </a:xfrm>
            <a:custGeom>
              <a:avLst/>
              <a:gdLst>
                <a:gd name="T0" fmla="*/ 139 w 139"/>
                <a:gd name="T1" fmla="*/ 0 h 354"/>
                <a:gd name="T2" fmla="*/ 0 w 139"/>
                <a:gd name="T3" fmla="*/ 354 h 354"/>
                <a:gd name="T4" fmla="*/ 139 w 139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354">
                  <a:moveTo>
                    <a:pt x="139" y="0"/>
                  </a:moveTo>
                  <a:lnTo>
                    <a:pt x="0" y="35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Line 291"/>
            <p:cNvSpPr>
              <a:spLocks noChangeShapeType="1"/>
            </p:cNvSpPr>
            <p:nvPr/>
          </p:nvSpPr>
          <p:spPr bwMode="auto">
            <a:xfrm flipH="1">
              <a:off x="7137244" y="1173172"/>
              <a:ext cx="220663" cy="5619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2"/>
            <p:cNvSpPr>
              <a:spLocks/>
            </p:cNvSpPr>
            <p:nvPr/>
          </p:nvSpPr>
          <p:spPr bwMode="auto">
            <a:xfrm>
              <a:off x="7132482" y="1168410"/>
              <a:ext cx="230188" cy="566738"/>
            </a:xfrm>
            <a:custGeom>
              <a:avLst/>
              <a:gdLst>
                <a:gd name="T0" fmla="*/ 6 w 145"/>
                <a:gd name="T1" fmla="*/ 357 h 357"/>
                <a:gd name="T2" fmla="*/ 0 w 145"/>
                <a:gd name="T3" fmla="*/ 357 h 357"/>
                <a:gd name="T4" fmla="*/ 142 w 145"/>
                <a:gd name="T5" fmla="*/ 0 h 357"/>
                <a:gd name="T6" fmla="*/ 145 w 145"/>
                <a:gd name="T7" fmla="*/ 3 h 357"/>
                <a:gd name="T8" fmla="*/ 6 w 14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57">
                  <a:moveTo>
                    <a:pt x="6" y="357"/>
                  </a:moveTo>
                  <a:lnTo>
                    <a:pt x="0" y="35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6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3"/>
            <p:cNvSpPr>
              <a:spLocks/>
            </p:cNvSpPr>
            <p:nvPr/>
          </p:nvSpPr>
          <p:spPr bwMode="auto">
            <a:xfrm>
              <a:off x="7357908" y="1173172"/>
              <a:ext cx="455613" cy="1204912"/>
            </a:xfrm>
            <a:custGeom>
              <a:avLst/>
              <a:gdLst>
                <a:gd name="T0" fmla="*/ 0 w 287"/>
                <a:gd name="T1" fmla="*/ 0 h 759"/>
                <a:gd name="T2" fmla="*/ 287 w 287"/>
                <a:gd name="T3" fmla="*/ 759 h 759"/>
                <a:gd name="T4" fmla="*/ 0 w 287"/>
                <a:gd name="T5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759">
                  <a:moveTo>
                    <a:pt x="0" y="0"/>
                  </a:moveTo>
                  <a:lnTo>
                    <a:pt x="287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Line 294"/>
            <p:cNvSpPr>
              <a:spLocks noChangeShapeType="1"/>
            </p:cNvSpPr>
            <p:nvPr/>
          </p:nvSpPr>
          <p:spPr bwMode="auto">
            <a:xfrm>
              <a:off x="7357908" y="1173172"/>
              <a:ext cx="455613" cy="1204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5"/>
            <p:cNvSpPr>
              <a:spLocks/>
            </p:cNvSpPr>
            <p:nvPr/>
          </p:nvSpPr>
          <p:spPr bwMode="auto">
            <a:xfrm>
              <a:off x="7357908" y="1168410"/>
              <a:ext cx="455613" cy="1214438"/>
            </a:xfrm>
            <a:custGeom>
              <a:avLst/>
              <a:gdLst>
                <a:gd name="T0" fmla="*/ 285 w 287"/>
                <a:gd name="T1" fmla="*/ 765 h 765"/>
                <a:gd name="T2" fmla="*/ 0 w 287"/>
                <a:gd name="T3" fmla="*/ 3 h 765"/>
                <a:gd name="T4" fmla="*/ 3 w 287"/>
                <a:gd name="T5" fmla="*/ 0 h 765"/>
                <a:gd name="T6" fmla="*/ 287 w 287"/>
                <a:gd name="T7" fmla="*/ 762 h 765"/>
                <a:gd name="T8" fmla="*/ 285 w 287"/>
                <a:gd name="T9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65">
                  <a:moveTo>
                    <a:pt x="285" y="76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87" y="762"/>
                  </a:lnTo>
                  <a:lnTo>
                    <a:pt x="285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6"/>
            <p:cNvSpPr>
              <a:spLocks/>
            </p:cNvSpPr>
            <p:nvPr/>
          </p:nvSpPr>
          <p:spPr bwMode="auto">
            <a:xfrm>
              <a:off x="7137244" y="1662122"/>
              <a:ext cx="800100" cy="73025"/>
            </a:xfrm>
            <a:custGeom>
              <a:avLst/>
              <a:gdLst>
                <a:gd name="T0" fmla="*/ 0 w 504"/>
                <a:gd name="T1" fmla="*/ 46 h 46"/>
                <a:gd name="T2" fmla="*/ 504 w 504"/>
                <a:gd name="T3" fmla="*/ 0 h 46"/>
                <a:gd name="T4" fmla="*/ 0 w 50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46">
                  <a:moveTo>
                    <a:pt x="0" y="46"/>
                  </a:moveTo>
                  <a:lnTo>
                    <a:pt x="504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Line 297"/>
            <p:cNvSpPr>
              <a:spLocks noChangeShapeType="1"/>
            </p:cNvSpPr>
            <p:nvPr/>
          </p:nvSpPr>
          <p:spPr bwMode="auto">
            <a:xfrm flipV="1">
              <a:off x="7137244" y="1662122"/>
              <a:ext cx="800100" cy="730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8"/>
            <p:cNvSpPr>
              <a:spLocks/>
            </p:cNvSpPr>
            <p:nvPr/>
          </p:nvSpPr>
          <p:spPr bwMode="auto">
            <a:xfrm>
              <a:off x="7137244" y="1658947"/>
              <a:ext cx="800100" cy="80963"/>
            </a:xfrm>
            <a:custGeom>
              <a:avLst/>
              <a:gdLst>
                <a:gd name="T0" fmla="*/ 0 w 504"/>
                <a:gd name="T1" fmla="*/ 51 h 51"/>
                <a:gd name="T2" fmla="*/ 0 w 504"/>
                <a:gd name="T3" fmla="*/ 45 h 51"/>
                <a:gd name="T4" fmla="*/ 504 w 504"/>
                <a:gd name="T5" fmla="*/ 0 h 51"/>
                <a:gd name="T6" fmla="*/ 504 w 504"/>
                <a:gd name="T7" fmla="*/ 2 h 51"/>
                <a:gd name="T8" fmla="*/ 0 w 50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">
                  <a:moveTo>
                    <a:pt x="0" y="51"/>
                  </a:moveTo>
                  <a:lnTo>
                    <a:pt x="0" y="45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9"/>
            <p:cNvSpPr>
              <a:spLocks/>
            </p:cNvSpPr>
            <p:nvPr/>
          </p:nvSpPr>
          <p:spPr bwMode="auto">
            <a:xfrm>
              <a:off x="7818281" y="1662122"/>
              <a:ext cx="119063" cy="715963"/>
            </a:xfrm>
            <a:custGeom>
              <a:avLst/>
              <a:gdLst>
                <a:gd name="T0" fmla="*/ 75 w 75"/>
                <a:gd name="T1" fmla="*/ 0 h 451"/>
                <a:gd name="T2" fmla="*/ 0 w 75"/>
                <a:gd name="T3" fmla="*/ 451 h 451"/>
                <a:gd name="T4" fmla="*/ 75 w 75"/>
                <a:gd name="T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51">
                  <a:moveTo>
                    <a:pt x="75" y="0"/>
                  </a:moveTo>
                  <a:lnTo>
                    <a:pt x="0" y="45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300"/>
            <p:cNvSpPr>
              <a:spLocks noChangeShapeType="1"/>
            </p:cNvSpPr>
            <p:nvPr/>
          </p:nvSpPr>
          <p:spPr bwMode="auto">
            <a:xfrm flipH="1">
              <a:off x="7818281" y="1662122"/>
              <a:ext cx="119063" cy="715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1"/>
            <p:cNvSpPr>
              <a:spLocks/>
            </p:cNvSpPr>
            <p:nvPr/>
          </p:nvSpPr>
          <p:spPr bwMode="auto">
            <a:xfrm>
              <a:off x="7813520" y="1662122"/>
              <a:ext cx="123825" cy="715963"/>
            </a:xfrm>
            <a:custGeom>
              <a:avLst/>
              <a:gdLst>
                <a:gd name="T0" fmla="*/ 3 w 78"/>
                <a:gd name="T1" fmla="*/ 451 h 451"/>
                <a:gd name="T2" fmla="*/ 0 w 78"/>
                <a:gd name="T3" fmla="*/ 451 h 451"/>
                <a:gd name="T4" fmla="*/ 75 w 78"/>
                <a:gd name="T5" fmla="*/ 0 h 451"/>
                <a:gd name="T6" fmla="*/ 78 w 78"/>
                <a:gd name="T7" fmla="*/ 0 h 451"/>
                <a:gd name="T8" fmla="*/ 3 w 78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51">
                  <a:moveTo>
                    <a:pt x="3" y="451"/>
                  </a:moveTo>
                  <a:lnTo>
                    <a:pt x="0" y="451"/>
                  </a:lnTo>
                  <a:lnTo>
                    <a:pt x="75" y="0"/>
                  </a:lnTo>
                  <a:lnTo>
                    <a:pt x="78" y="0"/>
                  </a:lnTo>
                  <a:lnTo>
                    <a:pt x="3" y="4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2"/>
            <p:cNvSpPr>
              <a:spLocks/>
            </p:cNvSpPr>
            <p:nvPr/>
          </p:nvSpPr>
          <p:spPr bwMode="auto">
            <a:xfrm>
              <a:off x="7137244" y="1735146"/>
              <a:ext cx="1316038" cy="642938"/>
            </a:xfrm>
            <a:custGeom>
              <a:avLst/>
              <a:gdLst>
                <a:gd name="T0" fmla="*/ 829 w 829"/>
                <a:gd name="T1" fmla="*/ 405 h 405"/>
                <a:gd name="T2" fmla="*/ 0 w 829"/>
                <a:gd name="T3" fmla="*/ 0 h 405"/>
                <a:gd name="T4" fmla="*/ 829 w 829"/>
                <a:gd name="T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9" h="405">
                  <a:moveTo>
                    <a:pt x="829" y="405"/>
                  </a:moveTo>
                  <a:lnTo>
                    <a:pt x="0" y="0"/>
                  </a:lnTo>
                  <a:lnTo>
                    <a:pt x="829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303"/>
            <p:cNvSpPr>
              <a:spLocks noChangeShapeType="1"/>
            </p:cNvSpPr>
            <p:nvPr/>
          </p:nvSpPr>
          <p:spPr bwMode="auto">
            <a:xfrm flipH="1" flipV="1">
              <a:off x="7137244" y="1735146"/>
              <a:ext cx="1316038" cy="642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4"/>
            <p:cNvSpPr>
              <a:spLocks/>
            </p:cNvSpPr>
            <p:nvPr/>
          </p:nvSpPr>
          <p:spPr bwMode="auto">
            <a:xfrm>
              <a:off x="7137244" y="1730384"/>
              <a:ext cx="1319212" cy="647700"/>
            </a:xfrm>
            <a:custGeom>
              <a:avLst/>
              <a:gdLst>
                <a:gd name="T0" fmla="*/ 829 w 831"/>
                <a:gd name="T1" fmla="*/ 408 h 408"/>
                <a:gd name="T2" fmla="*/ 0 w 831"/>
                <a:gd name="T3" fmla="*/ 6 h 408"/>
                <a:gd name="T4" fmla="*/ 0 w 831"/>
                <a:gd name="T5" fmla="*/ 0 h 408"/>
                <a:gd name="T6" fmla="*/ 831 w 831"/>
                <a:gd name="T7" fmla="*/ 405 h 408"/>
                <a:gd name="T8" fmla="*/ 829 w 831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408">
                  <a:moveTo>
                    <a:pt x="829" y="40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31" y="405"/>
                  </a:lnTo>
                  <a:lnTo>
                    <a:pt x="829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5"/>
            <p:cNvSpPr>
              <a:spLocks/>
            </p:cNvSpPr>
            <p:nvPr/>
          </p:nvSpPr>
          <p:spPr bwMode="auto">
            <a:xfrm>
              <a:off x="8137368" y="2378085"/>
              <a:ext cx="315913" cy="728663"/>
            </a:xfrm>
            <a:custGeom>
              <a:avLst/>
              <a:gdLst>
                <a:gd name="T0" fmla="*/ 199 w 199"/>
                <a:gd name="T1" fmla="*/ 0 h 459"/>
                <a:gd name="T2" fmla="*/ 0 w 199"/>
                <a:gd name="T3" fmla="*/ 459 h 459"/>
                <a:gd name="T4" fmla="*/ 199 w 199"/>
                <a:gd name="T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459">
                  <a:moveTo>
                    <a:pt x="199" y="0"/>
                  </a:moveTo>
                  <a:lnTo>
                    <a:pt x="0" y="45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Line 306"/>
            <p:cNvSpPr>
              <a:spLocks noChangeShapeType="1"/>
            </p:cNvSpPr>
            <p:nvPr/>
          </p:nvSpPr>
          <p:spPr bwMode="auto">
            <a:xfrm flipH="1">
              <a:off x="8137368" y="2378085"/>
              <a:ext cx="315913" cy="7286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7"/>
            <p:cNvSpPr>
              <a:spLocks/>
            </p:cNvSpPr>
            <p:nvPr/>
          </p:nvSpPr>
          <p:spPr bwMode="auto">
            <a:xfrm>
              <a:off x="8137368" y="2378085"/>
              <a:ext cx="319088" cy="728663"/>
            </a:xfrm>
            <a:custGeom>
              <a:avLst/>
              <a:gdLst>
                <a:gd name="T0" fmla="*/ 3 w 201"/>
                <a:gd name="T1" fmla="*/ 459 h 459"/>
                <a:gd name="T2" fmla="*/ 0 w 201"/>
                <a:gd name="T3" fmla="*/ 456 h 459"/>
                <a:gd name="T4" fmla="*/ 199 w 201"/>
                <a:gd name="T5" fmla="*/ 0 h 459"/>
                <a:gd name="T6" fmla="*/ 201 w 201"/>
                <a:gd name="T7" fmla="*/ 0 h 459"/>
                <a:gd name="T8" fmla="*/ 3 w 201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59">
                  <a:moveTo>
                    <a:pt x="3" y="459"/>
                  </a:moveTo>
                  <a:lnTo>
                    <a:pt x="0" y="456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3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8"/>
            <p:cNvSpPr>
              <a:spLocks/>
            </p:cNvSpPr>
            <p:nvPr/>
          </p:nvSpPr>
          <p:spPr bwMode="auto">
            <a:xfrm>
              <a:off x="7813520" y="2378085"/>
              <a:ext cx="639763" cy="0"/>
            </a:xfrm>
            <a:custGeom>
              <a:avLst/>
              <a:gdLst>
                <a:gd name="T0" fmla="*/ 403 w 403"/>
                <a:gd name="T1" fmla="*/ 0 w 403"/>
                <a:gd name="T2" fmla="*/ 403 w 4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3">
                  <a:moveTo>
                    <a:pt x="403" y="0"/>
                  </a:moveTo>
                  <a:lnTo>
                    <a:pt x="0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Line 309"/>
            <p:cNvSpPr>
              <a:spLocks noChangeShapeType="1"/>
            </p:cNvSpPr>
            <p:nvPr/>
          </p:nvSpPr>
          <p:spPr bwMode="auto">
            <a:xfrm flipH="1">
              <a:off x="7813520" y="2378085"/>
              <a:ext cx="6397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10"/>
            <p:cNvSpPr>
              <a:spLocks/>
            </p:cNvSpPr>
            <p:nvPr/>
          </p:nvSpPr>
          <p:spPr bwMode="auto">
            <a:xfrm>
              <a:off x="7557933" y="3646496"/>
              <a:ext cx="685800" cy="192088"/>
            </a:xfrm>
            <a:custGeom>
              <a:avLst/>
              <a:gdLst>
                <a:gd name="T0" fmla="*/ 432 w 432"/>
                <a:gd name="T1" fmla="*/ 121 h 121"/>
                <a:gd name="T2" fmla="*/ 0 w 432"/>
                <a:gd name="T3" fmla="*/ 0 h 121"/>
                <a:gd name="T4" fmla="*/ 432 w 432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21">
                  <a:moveTo>
                    <a:pt x="432" y="121"/>
                  </a:moveTo>
                  <a:lnTo>
                    <a:pt x="0" y="0"/>
                  </a:lnTo>
                  <a:lnTo>
                    <a:pt x="432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311"/>
            <p:cNvSpPr>
              <a:spLocks noChangeShapeType="1"/>
            </p:cNvSpPr>
            <p:nvPr/>
          </p:nvSpPr>
          <p:spPr bwMode="auto">
            <a:xfrm flipH="1" flipV="1">
              <a:off x="7557933" y="3646496"/>
              <a:ext cx="685800" cy="192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12"/>
            <p:cNvSpPr>
              <a:spLocks/>
            </p:cNvSpPr>
            <p:nvPr/>
          </p:nvSpPr>
          <p:spPr bwMode="auto">
            <a:xfrm>
              <a:off x="7557933" y="3643322"/>
              <a:ext cx="685800" cy="200024"/>
            </a:xfrm>
            <a:custGeom>
              <a:avLst/>
              <a:gdLst>
                <a:gd name="T0" fmla="*/ 430 w 432"/>
                <a:gd name="T1" fmla="*/ 126 h 126"/>
                <a:gd name="T2" fmla="*/ 0 w 432"/>
                <a:gd name="T3" fmla="*/ 5 h 126"/>
                <a:gd name="T4" fmla="*/ 0 w 432"/>
                <a:gd name="T5" fmla="*/ 0 h 126"/>
                <a:gd name="T6" fmla="*/ 432 w 432"/>
                <a:gd name="T7" fmla="*/ 120 h 126"/>
                <a:gd name="T8" fmla="*/ 430 w 432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26">
                  <a:moveTo>
                    <a:pt x="430" y="126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2" y="120"/>
                  </a:lnTo>
                  <a:lnTo>
                    <a:pt x="43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13"/>
            <p:cNvSpPr>
              <a:spLocks/>
            </p:cNvSpPr>
            <p:nvPr/>
          </p:nvSpPr>
          <p:spPr bwMode="auto">
            <a:xfrm>
              <a:off x="7580157" y="3106748"/>
              <a:ext cx="557213" cy="557212"/>
            </a:xfrm>
            <a:custGeom>
              <a:avLst/>
              <a:gdLst>
                <a:gd name="T0" fmla="*/ 351 w 351"/>
                <a:gd name="T1" fmla="*/ 0 h 351"/>
                <a:gd name="T2" fmla="*/ 0 w 351"/>
                <a:gd name="T3" fmla="*/ 351 h 351"/>
                <a:gd name="T4" fmla="*/ 351 w 351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351">
                  <a:moveTo>
                    <a:pt x="351" y="0"/>
                  </a:moveTo>
                  <a:lnTo>
                    <a:pt x="0" y="351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314"/>
            <p:cNvSpPr>
              <a:spLocks noChangeShapeType="1"/>
            </p:cNvSpPr>
            <p:nvPr/>
          </p:nvSpPr>
          <p:spPr bwMode="auto">
            <a:xfrm flipH="1">
              <a:off x="7580157" y="3106748"/>
              <a:ext cx="557213" cy="5572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5"/>
            <p:cNvSpPr>
              <a:spLocks/>
            </p:cNvSpPr>
            <p:nvPr/>
          </p:nvSpPr>
          <p:spPr bwMode="auto">
            <a:xfrm>
              <a:off x="7580157" y="3101984"/>
              <a:ext cx="561975" cy="561974"/>
            </a:xfrm>
            <a:custGeom>
              <a:avLst/>
              <a:gdLst>
                <a:gd name="T0" fmla="*/ 3 w 354"/>
                <a:gd name="T1" fmla="*/ 354 h 354"/>
                <a:gd name="T2" fmla="*/ 0 w 354"/>
                <a:gd name="T3" fmla="*/ 351 h 354"/>
                <a:gd name="T4" fmla="*/ 351 w 354"/>
                <a:gd name="T5" fmla="*/ 0 h 354"/>
                <a:gd name="T6" fmla="*/ 354 w 354"/>
                <a:gd name="T7" fmla="*/ 3 h 354"/>
                <a:gd name="T8" fmla="*/ 3 w 354"/>
                <a:gd name="T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354">
                  <a:moveTo>
                    <a:pt x="3" y="354"/>
                  </a:moveTo>
                  <a:lnTo>
                    <a:pt x="0" y="351"/>
                  </a:lnTo>
                  <a:lnTo>
                    <a:pt x="351" y="0"/>
                  </a:lnTo>
                  <a:lnTo>
                    <a:pt x="354" y="3"/>
                  </a:lnTo>
                  <a:lnTo>
                    <a:pt x="3" y="3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6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531 w 531"/>
                <a:gd name="T1" fmla="*/ 0 h 434"/>
                <a:gd name="T2" fmla="*/ 0 w 531"/>
                <a:gd name="T3" fmla="*/ 434 h 434"/>
                <a:gd name="T4" fmla="*/ 531 w 531"/>
                <a:gd name="T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434">
                  <a:moveTo>
                    <a:pt x="531" y="0"/>
                  </a:moveTo>
                  <a:lnTo>
                    <a:pt x="0" y="43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317"/>
            <p:cNvSpPr>
              <a:spLocks noChangeShapeType="1"/>
            </p:cNvSpPr>
            <p:nvPr/>
          </p:nvSpPr>
          <p:spPr bwMode="auto">
            <a:xfrm flipH="1">
              <a:off x="7400770" y="3838584"/>
              <a:ext cx="842963" cy="688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8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3 w 531"/>
                <a:gd name="T1" fmla="*/ 434 h 434"/>
                <a:gd name="T2" fmla="*/ 0 w 531"/>
                <a:gd name="T3" fmla="*/ 432 h 434"/>
                <a:gd name="T4" fmla="*/ 529 w 531"/>
                <a:gd name="T5" fmla="*/ 0 h 434"/>
                <a:gd name="T6" fmla="*/ 531 w 531"/>
                <a:gd name="T7" fmla="*/ 3 h 434"/>
                <a:gd name="T8" fmla="*/ 3 w 531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4">
                  <a:moveTo>
                    <a:pt x="3" y="434"/>
                  </a:moveTo>
                  <a:lnTo>
                    <a:pt x="0" y="432"/>
                  </a:lnTo>
                  <a:lnTo>
                    <a:pt x="529" y="0"/>
                  </a:lnTo>
                  <a:lnTo>
                    <a:pt x="531" y="3"/>
                  </a:lnTo>
                  <a:lnTo>
                    <a:pt x="3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9"/>
            <p:cNvSpPr>
              <a:spLocks/>
            </p:cNvSpPr>
            <p:nvPr/>
          </p:nvSpPr>
          <p:spPr bwMode="auto">
            <a:xfrm>
              <a:off x="7580157" y="3663960"/>
              <a:ext cx="430212" cy="1017588"/>
            </a:xfrm>
            <a:custGeom>
              <a:avLst/>
              <a:gdLst>
                <a:gd name="T0" fmla="*/ 271 w 271"/>
                <a:gd name="T1" fmla="*/ 641 h 641"/>
                <a:gd name="T2" fmla="*/ 0 w 271"/>
                <a:gd name="T3" fmla="*/ 0 h 641"/>
                <a:gd name="T4" fmla="*/ 271 w 271"/>
                <a:gd name="T5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641">
                  <a:moveTo>
                    <a:pt x="271" y="641"/>
                  </a:moveTo>
                  <a:lnTo>
                    <a:pt x="0" y="0"/>
                  </a:lnTo>
                  <a:lnTo>
                    <a:pt x="271" y="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320"/>
            <p:cNvSpPr>
              <a:spLocks noChangeShapeType="1"/>
            </p:cNvSpPr>
            <p:nvPr/>
          </p:nvSpPr>
          <p:spPr bwMode="auto">
            <a:xfrm flipH="1" flipV="1">
              <a:off x="7580157" y="3663960"/>
              <a:ext cx="430212" cy="1017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21"/>
            <p:cNvSpPr>
              <a:spLocks/>
            </p:cNvSpPr>
            <p:nvPr/>
          </p:nvSpPr>
          <p:spPr bwMode="auto">
            <a:xfrm>
              <a:off x="7575394" y="3659196"/>
              <a:ext cx="434975" cy="1022350"/>
            </a:xfrm>
            <a:custGeom>
              <a:avLst/>
              <a:gdLst>
                <a:gd name="T0" fmla="*/ 271 w 274"/>
                <a:gd name="T1" fmla="*/ 644 h 644"/>
                <a:gd name="T2" fmla="*/ 0 w 274"/>
                <a:gd name="T3" fmla="*/ 3 h 644"/>
                <a:gd name="T4" fmla="*/ 6 w 274"/>
                <a:gd name="T5" fmla="*/ 0 h 644"/>
                <a:gd name="T6" fmla="*/ 274 w 274"/>
                <a:gd name="T7" fmla="*/ 644 h 644"/>
                <a:gd name="T8" fmla="*/ 271 w 274"/>
                <a:gd name="T9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644">
                  <a:moveTo>
                    <a:pt x="271" y="644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274" y="644"/>
                  </a:lnTo>
                  <a:lnTo>
                    <a:pt x="271" y="6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22"/>
            <p:cNvSpPr>
              <a:spLocks/>
            </p:cNvSpPr>
            <p:nvPr/>
          </p:nvSpPr>
          <p:spPr bwMode="auto">
            <a:xfrm>
              <a:off x="7413469" y="4527559"/>
              <a:ext cx="596899" cy="153988"/>
            </a:xfrm>
            <a:custGeom>
              <a:avLst/>
              <a:gdLst>
                <a:gd name="T0" fmla="*/ 376 w 376"/>
                <a:gd name="T1" fmla="*/ 97 h 97"/>
                <a:gd name="T2" fmla="*/ 0 w 376"/>
                <a:gd name="T3" fmla="*/ 0 h 97"/>
                <a:gd name="T4" fmla="*/ 376 w 376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97">
                  <a:moveTo>
                    <a:pt x="376" y="97"/>
                  </a:moveTo>
                  <a:lnTo>
                    <a:pt x="0" y="0"/>
                  </a:lnTo>
                  <a:lnTo>
                    <a:pt x="37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323"/>
            <p:cNvSpPr>
              <a:spLocks noChangeShapeType="1"/>
            </p:cNvSpPr>
            <p:nvPr/>
          </p:nvSpPr>
          <p:spPr bwMode="auto">
            <a:xfrm flipH="1" flipV="1">
              <a:off x="7413469" y="4527559"/>
              <a:ext cx="596899" cy="153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24"/>
            <p:cNvSpPr>
              <a:spLocks/>
            </p:cNvSpPr>
            <p:nvPr/>
          </p:nvSpPr>
          <p:spPr bwMode="auto">
            <a:xfrm>
              <a:off x="7413469" y="4527559"/>
              <a:ext cx="596899" cy="158751"/>
            </a:xfrm>
            <a:custGeom>
              <a:avLst/>
              <a:gdLst>
                <a:gd name="T0" fmla="*/ 373 w 376"/>
                <a:gd name="T1" fmla="*/ 100 h 100"/>
                <a:gd name="T2" fmla="*/ 0 w 376"/>
                <a:gd name="T3" fmla="*/ 3 h 100"/>
                <a:gd name="T4" fmla="*/ 0 w 376"/>
                <a:gd name="T5" fmla="*/ 0 h 100"/>
                <a:gd name="T6" fmla="*/ 376 w 376"/>
                <a:gd name="T7" fmla="*/ 94 h 100"/>
                <a:gd name="T8" fmla="*/ 373 w 376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00">
                  <a:moveTo>
                    <a:pt x="373" y="10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76" y="94"/>
                  </a:lnTo>
                  <a:lnTo>
                    <a:pt x="373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25"/>
            <p:cNvSpPr>
              <a:spLocks/>
            </p:cNvSpPr>
            <p:nvPr/>
          </p:nvSpPr>
          <p:spPr bwMode="auto">
            <a:xfrm>
              <a:off x="6919757" y="4706947"/>
              <a:ext cx="1090612" cy="404814"/>
            </a:xfrm>
            <a:custGeom>
              <a:avLst/>
              <a:gdLst>
                <a:gd name="T0" fmla="*/ 687 w 687"/>
                <a:gd name="T1" fmla="*/ 0 h 255"/>
                <a:gd name="T2" fmla="*/ 0 w 687"/>
                <a:gd name="T3" fmla="*/ 255 h 255"/>
                <a:gd name="T4" fmla="*/ 687 w 687"/>
                <a:gd name="T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7" h="255">
                  <a:moveTo>
                    <a:pt x="687" y="0"/>
                  </a:moveTo>
                  <a:lnTo>
                    <a:pt x="0" y="25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326"/>
            <p:cNvSpPr>
              <a:spLocks noChangeShapeType="1"/>
            </p:cNvSpPr>
            <p:nvPr/>
          </p:nvSpPr>
          <p:spPr bwMode="auto">
            <a:xfrm flipH="1">
              <a:off x="6919757" y="4706947"/>
              <a:ext cx="1090612" cy="4048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27"/>
            <p:cNvSpPr>
              <a:spLocks/>
            </p:cNvSpPr>
            <p:nvPr/>
          </p:nvSpPr>
          <p:spPr bwMode="auto">
            <a:xfrm>
              <a:off x="6919757" y="4702185"/>
              <a:ext cx="1090612" cy="412750"/>
            </a:xfrm>
            <a:custGeom>
              <a:avLst/>
              <a:gdLst>
                <a:gd name="T0" fmla="*/ 3 w 687"/>
                <a:gd name="T1" fmla="*/ 260 h 260"/>
                <a:gd name="T2" fmla="*/ 0 w 687"/>
                <a:gd name="T3" fmla="*/ 258 h 260"/>
                <a:gd name="T4" fmla="*/ 684 w 687"/>
                <a:gd name="T5" fmla="*/ 0 h 260"/>
                <a:gd name="T6" fmla="*/ 687 w 687"/>
                <a:gd name="T7" fmla="*/ 6 h 260"/>
                <a:gd name="T8" fmla="*/ 3 w 687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260">
                  <a:moveTo>
                    <a:pt x="3" y="260"/>
                  </a:moveTo>
                  <a:lnTo>
                    <a:pt x="0" y="258"/>
                  </a:lnTo>
                  <a:lnTo>
                    <a:pt x="684" y="0"/>
                  </a:lnTo>
                  <a:lnTo>
                    <a:pt x="687" y="6"/>
                  </a:lnTo>
                  <a:lnTo>
                    <a:pt x="3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28"/>
            <p:cNvSpPr>
              <a:spLocks/>
            </p:cNvSpPr>
            <p:nvPr/>
          </p:nvSpPr>
          <p:spPr bwMode="auto">
            <a:xfrm>
              <a:off x="7413469" y="4527559"/>
              <a:ext cx="184150" cy="822325"/>
            </a:xfrm>
            <a:custGeom>
              <a:avLst/>
              <a:gdLst>
                <a:gd name="T0" fmla="*/ 0 w 116"/>
                <a:gd name="T1" fmla="*/ 0 h 518"/>
                <a:gd name="T2" fmla="*/ 116 w 116"/>
                <a:gd name="T3" fmla="*/ 518 h 518"/>
                <a:gd name="T4" fmla="*/ 0 w 116"/>
                <a:gd name="T5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518">
                  <a:moveTo>
                    <a:pt x="0" y="0"/>
                  </a:moveTo>
                  <a:lnTo>
                    <a:pt x="11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329"/>
            <p:cNvSpPr>
              <a:spLocks noChangeShapeType="1"/>
            </p:cNvSpPr>
            <p:nvPr/>
          </p:nvSpPr>
          <p:spPr bwMode="auto">
            <a:xfrm>
              <a:off x="7413469" y="4527559"/>
              <a:ext cx="184150" cy="822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30"/>
            <p:cNvSpPr>
              <a:spLocks/>
            </p:cNvSpPr>
            <p:nvPr/>
          </p:nvSpPr>
          <p:spPr bwMode="auto">
            <a:xfrm>
              <a:off x="7410294" y="4527559"/>
              <a:ext cx="190500" cy="827087"/>
            </a:xfrm>
            <a:custGeom>
              <a:avLst/>
              <a:gdLst>
                <a:gd name="T0" fmla="*/ 115 w 120"/>
                <a:gd name="T1" fmla="*/ 521 h 521"/>
                <a:gd name="T2" fmla="*/ 0 w 120"/>
                <a:gd name="T3" fmla="*/ 0 h 521"/>
                <a:gd name="T4" fmla="*/ 5 w 120"/>
                <a:gd name="T5" fmla="*/ 0 h 521"/>
                <a:gd name="T6" fmla="*/ 120 w 120"/>
                <a:gd name="T7" fmla="*/ 518 h 521"/>
                <a:gd name="T8" fmla="*/ 115 w 120"/>
                <a:gd name="T9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21">
                  <a:moveTo>
                    <a:pt x="115" y="52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20" y="518"/>
                  </a:lnTo>
                  <a:lnTo>
                    <a:pt x="115" y="5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31"/>
            <p:cNvSpPr>
              <a:spLocks/>
            </p:cNvSpPr>
            <p:nvPr/>
          </p:nvSpPr>
          <p:spPr bwMode="auto">
            <a:xfrm>
              <a:off x="6830858" y="4527559"/>
              <a:ext cx="582612" cy="1379537"/>
            </a:xfrm>
            <a:custGeom>
              <a:avLst/>
              <a:gdLst>
                <a:gd name="T0" fmla="*/ 367 w 367"/>
                <a:gd name="T1" fmla="*/ 0 h 869"/>
                <a:gd name="T2" fmla="*/ 0 w 367"/>
                <a:gd name="T3" fmla="*/ 869 h 869"/>
                <a:gd name="T4" fmla="*/ 367 w 36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869">
                  <a:moveTo>
                    <a:pt x="367" y="0"/>
                  </a:moveTo>
                  <a:lnTo>
                    <a:pt x="0" y="86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Line 332"/>
            <p:cNvSpPr>
              <a:spLocks noChangeShapeType="1"/>
            </p:cNvSpPr>
            <p:nvPr/>
          </p:nvSpPr>
          <p:spPr bwMode="auto">
            <a:xfrm flipH="1">
              <a:off x="6830858" y="4527559"/>
              <a:ext cx="582612" cy="13795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3"/>
            <p:cNvSpPr>
              <a:spLocks/>
            </p:cNvSpPr>
            <p:nvPr/>
          </p:nvSpPr>
          <p:spPr bwMode="auto">
            <a:xfrm>
              <a:off x="6826094" y="4527559"/>
              <a:ext cx="592137" cy="1379537"/>
            </a:xfrm>
            <a:custGeom>
              <a:avLst/>
              <a:gdLst>
                <a:gd name="T0" fmla="*/ 3 w 373"/>
                <a:gd name="T1" fmla="*/ 869 h 869"/>
                <a:gd name="T2" fmla="*/ 0 w 373"/>
                <a:gd name="T3" fmla="*/ 867 h 869"/>
                <a:gd name="T4" fmla="*/ 368 w 373"/>
                <a:gd name="T5" fmla="*/ 0 h 869"/>
                <a:gd name="T6" fmla="*/ 373 w 373"/>
                <a:gd name="T7" fmla="*/ 0 h 869"/>
                <a:gd name="T8" fmla="*/ 3 w 373"/>
                <a:gd name="T9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869">
                  <a:moveTo>
                    <a:pt x="3" y="869"/>
                  </a:moveTo>
                  <a:lnTo>
                    <a:pt x="0" y="867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" y="8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34"/>
            <p:cNvSpPr>
              <a:spLocks/>
            </p:cNvSpPr>
            <p:nvPr/>
          </p:nvSpPr>
          <p:spPr bwMode="auto">
            <a:xfrm>
              <a:off x="6919757" y="5111759"/>
              <a:ext cx="677864" cy="238124"/>
            </a:xfrm>
            <a:custGeom>
              <a:avLst/>
              <a:gdLst>
                <a:gd name="T0" fmla="*/ 427 w 427"/>
                <a:gd name="T1" fmla="*/ 150 h 150"/>
                <a:gd name="T2" fmla="*/ 0 w 427"/>
                <a:gd name="T3" fmla="*/ 0 h 150"/>
                <a:gd name="T4" fmla="*/ 427 w 427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" h="150">
                  <a:moveTo>
                    <a:pt x="427" y="150"/>
                  </a:moveTo>
                  <a:lnTo>
                    <a:pt x="0" y="0"/>
                  </a:lnTo>
                  <a:lnTo>
                    <a:pt x="427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Line 335"/>
            <p:cNvSpPr>
              <a:spLocks noChangeShapeType="1"/>
            </p:cNvSpPr>
            <p:nvPr/>
          </p:nvSpPr>
          <p:spPr bwMode="auto">
            <a:xfrm flipH="1" flipV="1">
              <a:off x="6919757" y="5111759"/>
              <a:ext cx="677864" cy="2381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36"/>
            <p:cNvSpPr>
              <a:spLocks/>
            </p:cNvSpPr>
            <p:nvPr/>
          </p:nvSpPr>
          <p:spPr bwMode="auto">
            <a:xfrm>
              <a:off x="6919757" y="5111759"/>
              <a:ext cx="677864" cy="242888"/>
            </a:xfrm>
            <a:custGeom>
              <a:avLst/>
              <a:gdLst>
                <a:gd name="T0" fmla="*/ 427 w 427"/>
                <a:gd name="T1" fmla="*/ 153 h 153"/>
                <a:gd name="T2" fmla="*/ 0 w 427"/>
                <a:gd name="T3" fmla="*/ 2 h 153"/>
                <a:gd name="T4" fmla="*/ 3 w 427"/>
                <a:gd name="T5" fmla="*/ 0 h 153"/>
                <a:gd name="T6" fmla="*/ 427 w 427"/>
                <a:gd name="T7" fmla="*/ 150 h 153"/>
                <a:gd name="T8" fmla="*/ 427 w 427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153">
                  <a:moveTo>
                    <a:pt x="427" y="15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27" y="150"/>
                  </a:lnTo>
                  <a:lnTo>
                    <a:pt x="427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37"/>
            <p:cNvSpPr>
              <a:spLocks/>
            </p:cNvSpPr>
            <p:nvPr/>
          </p:nvSpPr>
          <p:spPr bwMode="auto">
            <a:xfrm>
              <a:off x="5767231" y="5349884"/>
              <a:ext cx="1830388" cy="217487"/>
            </a:xfrm>
            <a:custGeom>
              <a:avLst/>
              <a:gdLst>
                <a:gd name="T0" fmla="*/ 1153 w 1153"/>
                <a:gd name="T1" fmla="*/ 0 h 137"/>
                <a:gd name="T2" fmla="*/ 0 w 1153"/>
                <a:gd name="T3" fmla="*/ 137 h 137"/>
                <a:gd name="T4" fmla="*/ 1153 w 115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3" h="137">
                  <a:moveTo>
                    <a:pt x="1153" y="0"/>
                  </a:moveTo>
                  <a:lnTo>
                    <a:pt x="0" y="137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Line 338"/>
            <p:cNvSpPr>
              <a:spLocks noChangeShapeType="1"/>
            </p:cNvSpPr>
            <p:nvPr/>
          </p:nvSpPr>
          <p:spPr bwMode="auto">
            <a:xfrm flipH="1">
              <a:off x="5767231" y="5349884"/>
              <a:ext cx="1830388" cy="21748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39"/>
            <p:cNvSpPr>
              <a:spLocks/>
            </p:cNvSpPr>
            <p:nvPr/>
          </p:nvSpPr>
          <p:spPr bwMode="auto">
            <a:xfrm>
              <a:off x="5767231" y="5349884"/>
              <a:ext cx="1830388" cy="220664"/>
            </a:xfrm>
            <a:custGeom>
              <a:avLst/>
              <a:gdLst>
                <a:gd name="T0" fmla="*/ 0 w 1153"/>
                <a:gd name="T1" fmla="*/ 139 h 139"/>
                <a:gd name="T2" fmla="*/ 0 w 1153"/>
                <a:gd name="T3" fmla="*/ 134 h 139"/>
                <a:gd name="T4" fmla="*/ 1153 w 1153"/>
                <a:gd name="T5" fmla="*/ 0 h 139"/>
                <a:gd name="T6" fmla="*/ 1153 w 1153"/>
                <a:gd name="T7" fmla="*/ 3 h 139"/>
                <a:gd name="T8" fmla="*/ 0 w 115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3" h="139">
                  <a:moveTo>
                    <a:pt x="0" y="139"/>
                  </a:moveTo>
                  <a:lnTo>
                    <a:pt x="0" y="134"/>
                  </a:lnTo>
                  <a:lnTo>
                    <a:pt x="1153" y="0"/>
                  </a:lnTo>
                  <a:lnTo>
                    <a:pt x="1153" y="3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40"/>
            <p:cNvSpPr>
              <a:spLocks/>
            </p:cNvSpPr>
            <p:nvPr/>
          </p:nvSpPr>
          <p:spPr bwMode="auto">
            <a:xfrm>
              <a:off x="6830858" y="5111759"/>
              <a:ext cx="101600" cy="795338"/>
            </a:xfrm>
            <a:custGeom>
              <a:avLst/>
              <a:gdLst>
                <a:gd name="T0" fmla="*/ 0 w 64"/>
                <a:gd name="T1" fmla="*/ 501 h 501"/>
                <a:gd name="T2" fmla="*/ 64 w 64"/>
                <a:gd name="T3" fmla="*/ 0 h 501"/>
                <a:gd name="T4" fmla="*/ 0 w 64"/>
                <a:gd name="T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01">
                  <a:moveTo>
                    <a:pt x="0" y="501"/>
                  </a:moveTo>
                  <a:lnTo>
                    <a:pt x="64" y="0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Line 341"/>
            <p:cNvSpPr>
              <a:spLocks noChangeShapeType="1"/>
            </p:cNvSpPr>
            <p:nvPr/>
          </p:nvSpPr>
          <p:spPr bwMode="auto">
            <a:xfrm flipV="1">
              <a:off x="6830858" y="5111759"/>
              <a:ext cx="101600" cy="7953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42"/>
            <p:cNvSpPr>
              <a:spLocks/>
            </p:cNvSpPr>
            <p:nvPr/>
          </p:nvSpPr>
          <p:spPr bwMode="auto">
            <a:xfrm>
              <a:off x="6826094" y="5111759"/>
              <a:ext cx="106363" cy="795338"/>
            </a:xfrm>
            <a:custGeom>
              <a:avLst/>
              <a:gdLst>
                <a:gd name="T0" fmla="*/ 6 w 67"/>
                <a:gd name="T1" fmla="*/ 501 h 501"/>
                <a:gd name="T2" fmla="*/ 0 w 67"/>
                <a:gd name="T3" fmla="*/ 499 h 501"/>
                <a:gd name="T4" fmla="*/ 65 w 67"/>
                <a:gd name="T5" fmla="*/ 0 h 501"/>
                <a:gd name="T6" fmla="*/ 67 w 67"/>
                <a:gd name="T7" fmla="*/ 0 h 501"/>
                <a:gd name="T8" fmla="*/ 6 w 67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01">
                  <a:moveTo>
                    <a:pt x="6" y="501"/>
                  </a:moveTo>
                  <a:lnTo>
                    <a:pt x="0" y="499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43"/>
            <p:cNvSpPr>
              <a:spLocks/>
            </p:cNvSpPr>
            <p:nvPr/>
          </p:nvSpPr>
          <p:spPr bwMode="auto">
            <a:xfrm>
              <a:off x="5752943" y="5519746"/>
              <a:ext cx="9525" cy="609600"/>
            </a:xfrm>
            <a:custGeom>
              <a:avLst/>
              <a:gdLst>
                <a:gd name="T0" fmla="*/ 6 w 6"/>
                <a:gd name="T1" fmla="*/ 384 h 384"/>
                <a:gd name="T2" fmla="*/ 0 w 6"/>
                <a:gd name="T3" fmla="*/ 0 h 384"/>
                <a:gd name="T4" fmla="*/ 6 w 6"/>
                <a:gd name="T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84">
                  <a:moveTo>
                    <a:pt x="6" y="384"/>
                  </a:moveTo>
                  <a:lnTo>
                    <a:pt x="0" y="0"/>
                  </a:lnTo>
                  <a:lnTo>
                    <a:pt x="6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Line 344"/>
            <p:cNvSpPr>
              <a:spLocks noChangeShapeType="1"/>
            </p:cNvSpPr>
            <p:nvPr/>
          </p:nvSpPr>
          <p:spPr bwMode="auto">
            <a:xfrm flipH="1" flipV="1">
              <a:off x="5752943" y="5519746"/>
              <a:ext cx="9525" cy="609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45"/>
            <p:cNvSpPr>
              <a:spLocks/>
            </p:cNvSpPr>
            <p:nvPr/>
          </p:nvSpPr>
          <p:spPr bwMode="auto">
            <a:xfrm>
              <a:off x="5762470" y="5170497"/>
              <a:ext cx="1169988" cy="958849"/>
            </a:xfrm>
            <a:custGeom>
              <a:avLst/>
              <a:gdLst>
                <a:gd name="T0" fmla="*/ 0 w 737"/>
                <a:gd name="T1" fmla="*/ 604 h 604"/>
                <a:gd name="T2" fmla="*/ 737 w 737"/>
                <a:gd name="T3" fmla="*/ 0 h 604"/>
                <a:gd name="T4" fmla="*/ 0 w 737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7" h="604">
                  <a:moveTo>
                    <a:pt x="0" y="604"/>
                  </a:moveTo>
                  <a:lnTo>
                    <a:pt x="737" y="0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Line 346"/>
            <p:cNvSpPr>
              <a:spLocks noChangeShapeType="1"/>
            </p:cNvSpPr>
            <p:nvPr/>
          </p:nvSpPr>
          <p:spPr bwMode="auto">
            <a:xfrm flipV="1">
              <a:off x="5762470" y="5170497"/>
              <a:ext cx="1169988" cy="9588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47"/>
            <p:cNvSpPr>
              <a:spLocks/>
            </p:cNvSpPr>
            <p:nvPr/>
          </p:nvSpPr>
          <p:spPr bwMode="auto">
            <a:xfrm>
              <a:off x="5762470" y="5167320"/>
              <a:ext cx="1169988" cy="962025"/>
            </a:xfrm>
            <a:custGeom>
              <a:avLst/>
              <a:gdLst>
                <a:gd name="T0" fmla="*/ 3 w 737"/>
                <a:gd name="T1" fmla="*/ 606 h 606"/>
                <a:gd name="T2" fmla="*/ 0 w 737"/>
                <a:gd name="T3" fmla="*/ 603 h 606"/>
                <a:gd name="T4" fmla="*/ 735 w 737"/>
                <a:gd name="T5" fmla="*/ 0 h 606"/>
                <a:gd name="T6" fmla="*/ 737 w 737"/>
                <a:gd name="T7" fmla="*/ 2 h 606"/>
                <a:gd name="T8" fmla="*/ 3 w 737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606">
                  <a:moveTo>
                    <a:pt x="3" y="606"/>
                  </a:moveTo>
                  <a:lnTo>
                    <a:pt x="0" y="603"/>
                  </a:lnTo>
                  <a:lnTo>
                    <a:pt x="735" y="0"/>
                  </a:lnTo>
                  <a:lnTo>
                    <a:pt x="737" y="2"/>
                  </a:lnTo>
                  <a:lnTo>
                    <a:pt x="3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48"/>
            <p:cNvSpPr>
              <a:spLocks/>
            </p:cNvSpPr>
            <p:nvPr/>
          </p:nvSpPr>
          <p:spPr bwMode="auto">
            <a:xfrm>
              <a:off x="5745007" y="5524510"/>
              <a:ext cx="1085849" cy="382588"/>
            </a:xfrm>
            <a:custGeom>
              <a:avLst/>
              <a:gdLst>
                <a:gd name="T0" fmla="*/ 684 w 684"/>
                <a:gd name="T1" fmla="*/ 241 h 241"/>
                <a:gd name="T2" fmla="*/ 0 w 684"/>
                <a:gd name="T3" fmla="*/ 0 h 241"/>
                <a:gd name="T4" fmla="*/ 684 w 684"/>
                <a:gd name="T5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241">
                  <a:moveTo>
                    <a:pt x="684" y="241"/>
                  </a:moveTo>
                  <a:lnTo>
                    <a:pt x="0" y="0"/>
                  </a:lnTo>
                  <a:lnTo>
                    <a:pt x="684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349"/>
            <p:cNvSpPr>
              <a:spLocks noChangeShapeType="1"/>
            </p:cNvSpPr>
            <p:nvPr/>
          </p:nvSpPr>
          <p:spPr bwMode="auto">
            <a:xfrm flipH="1" flipV="1">
              <a:off x="5745007" y="5524510"/>
              <a:ext cx="1085849" cy="382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50"/>
            <p:cNvSpPr>
              <a:spLocks/>
            </p:cNvSpPr>
            <p:nvPr/>
          </p:nvSpPr>
          <p:spPr bwMode="auto">
            <a:xfrm>
              <a:off x="5745007" y="5519746"/>
              <a:ext cx="1085849" cy="387351"/>
            </a:xfrm>
            <a:custGeom>
              <a:avLst/>
              <a:gdLst>
                <a:gd name="T0" fmla="*/ 684 w 684"/>
                <a:gd name="T1" fmla="*/ 244 h 244"/>
                <a:gd name="T2" fmla="*/ 0 w 684"/>
                <a:gd name="T3" fmla="*/ 3 h 244"/>
                <a:gd name="T4" fmla="*/ 0 w 684"/>
                <a:gd name="T5" fmla="*/ 0 h 244"/>
                <a:gd name="T6" fmla="*/ 684 w 684"/>
                <a:gd name="T7" fmla="*/ 242 h 244"/>
                <a:gd name="T8" fmla="*/ 684 w 684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244">
                  <a:moveTo>
                    <a:pt x="684" y="24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84" y="242"/>
                  </a:lnTo>
                  <a:lnTo>
                    <a:pt x="684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51"/>
            <p:cNvSpPr>
              <a:spLocks/>
            </p:cNvSpPr>
            <p:nvPr/>
          </p:nvSpPr>
          <p:spPr bwMode="auto">
            <a:xfrm>
              <a:off x="7580157" y="3681421"/>
              <a:ext cx="17463" cy="1668462"/>
            </a:xfrm>
            <a:custGeom>
              <a:avLst/>
              <a:gdLst>
                <a:gd name="T0" fmla="*/ 11 w 11"/>
                <a:gd name="T1" fmla="*/ 1051 h 1051"/>
                <a:gd name="T2" fmla="*/ 0 w 11"/>
                <a:gd name="T3" fmla="*/ 0 h 1051"/>
                <a:gd name="T4" fmla="*/ 11 w 11"/>
                <a:gd name="T5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51">
                  <a:moveTo>
                    <a:pt x="11" y="1051"/>
                  </a:moveTo>
                  <a:lnTo>
                    <a:pt x="0" y="0"/>
                  </a:lnTo>
                  <a:lnTo>
                    <a:pt x="1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352"/>
            <p:cNvSpPr>
              <a:spLocks noChangeShapeType="1"/>
            </p:cNvSpPr>
            <p:nvPr/>
          </p:nvSpPr>
          <p:spPr bwMode="auto">
            <a:xfrm flipH="1" flipV="1">
              <a:off x="7580157" y="3681421"/>
              <a:ext cx="17463" cy="1668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53"/>
            <p:cNvSpPr>
              <a:spLocks/>
            </p:cNvSpPr>
            <p:nvPr/>
          </p:nvSpPr>
          <p:spPr bwMode="auto">
            <a:xfrm>
              <a:off x="7580157" y="3681421"/>
              <a:ext cx="20638" cy="1668462"/>
            </a:xfrm>
            <a:custGeom>
              <a:avLst/>
              <a:gdLst>
                <a:gd name="T0" fmla="*/ 8 w 13"/>
                <a:gd name="T1" fmla="*/ 1051 h 1051"/>
                <a:gd name="T2" fmla="*/ 0 w 13"/>
                <a:gd name="T3" fmla="*/ 0 h 1051"/>
                <a:gd name="T4" fmla="*/ 3 w 13"/>
                <a:gd name="T5" fmla="*/ 0 h 1051"/>
                <a:gd name="T6" fmla="*/ 13 w 13"/>
                <a:gd name="T7" fmla="*/ 1051 h 1051"/>
                <a:gd name="T8" fmla="*/ 8 w 13"/>
                <a:gd name="T9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51">
                  <a:moveTo>
                    <a:pt x="8" y="105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3" y="1051"/>
                  </a:lnTo>
                  <a:lnTo>
                    <a:pt x="8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54"/>
            <p:cNvSpPr>
              <a:spLocks/>
            </p:cNvSpPr>
            <p:nvPr/>
          </p:nvSpPr>
          <p:spPr bwMode="auto">
            <a:xfrm>
              <a:off x="4600420" y="5119697"/>
              <a:ext cx="1162050" cy="1009649"/>
            </a:xfrm>
            <a:custGeom>
              <a:avLst/>
              <a:gdLst>
                <a:gd name="T0" fmla="*/ 732 w 732"/>
                <a:gd name="T1" fmla="*/ 636 h 636"/>
                <a:gd name="T2" fmla="*/ 0 w 732"/>
                <a:gd name="T3" fmla="*/ 0 h 636"/>
                <a:gd name="T4" fmla="*/ 732 w 732"/>
                <a:gd name="T5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2" h="636">
                  <a:moveTo>
                    <a:pt x="732" y="636"/>
                  </a:moveTo>
                  <a:lnTo>
                    <a:pt x="0" y="0"/>
                  </a:lnTo>
                  <a:lnTo>
                    <a:pt x="732" y="6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Line 355"/>
            <p:cNvSpPr>
              <a:spLocks noChangeShapeType="1"/>
            </p:cNvSpPr>
            <p:nvPr/>
          </p:nvSpPr>
          <p:spPr bwMode="auto">
            <a:xfrm flipH="1" flipV="1">
              <a:off x="4600420" y="5119697"/>
              <a:ext cx="1162050" cy="10096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56"/>
            <p:cNvSpPr>
              <a:spLocks/>
            </p:cNvSpPr>
            <p:nvPr/>
          </p:nvSpPr>
          <p:spPr bwMode="auto">
            <a:xfrm>
              <a:off x="4595658" y="5114934"/>
              <a:ext cx="1171573" cy="1014413"/>
            </a:xfrm>
            <a:custGeom>
              <a:avLst/>
              <a:gdLst>
                <a:gd name="T0" fmla="*/ 735 w 738"/>
                <a:gd name="T1" fmla="*/ 639 h 639"/>
                <a:gd name="T2" fmla="*/ 0 w 738"/>
                <a:gd name="T3" fmla="*/ 3 h 639"/>
                <a:gd name="T4" fmla="*/ 3 w 738"/>
                <a:gd name="T5" fmla="*/ 0 h 639"/>
                <a:gd name="T6" fmla="*/ 738 w 738"/>
                <a:gd name="T7" fmla="*/ 636 h 639"/>
                <a:gd name="T8" fmla="*/ 735 w 738"/>
                <a:gd name="T9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639">
                  <a:moveTo>
                    <a:pt x="735" y="63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38" y="636"/>
                  </a:lnTo>
                  <a:lnTo>
                    <a:pt x="735" y="6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57"/>
            <p:cNvSpPr>
              <a:spLocks/>
            </p:cNvSpPr>
            <p:nvPr/>
          </p:nvSpPr>
          <p:spPr bwMode="auto">
            <a:xfrm>
              <a:off x="3314546" y="5251459"/>
              <a:ext cx="30163" cy="25399"/>
            </a:xfrm>
            <a:custGeom>
              <a:avLst/>
              <a:gdLst>
                <a:gd name="T0" fmla="*/ 5 w 19"/>
                <a:gd name="T1" fmla="*/ 16 h 16"/>
                <a:gd name="T2" fmla="*/ 0 w 19"/>
                <a:gd name="T3" fmla="*/ 6 h 16"/>
                <a:gd name="T4" fmla="*/ 13 w 19"/>
                <a:gd name="T5" fmla="*/ 0 h 16"/>
                <a:gd name="T6" fmla="*/ 19 w 19"/>
                <a:gd name="T7" fmla="*/ 11 h 16"/>
                <a:gd name="T8" fmla="*/ 5 w 1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5" y="16"/>
                  </a:moveTo>
                  <a:lnTo>
                    <a:pt x="0" y="6"/>
                  </a:lnTo>
                  <a:lnTo>
                    <a:pt x="13" y="0"/>
                  </a:lnTo>
                  <a:lnTo>
                    <a:pt x="19" y="11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58"/>
            <p:cNvSpPr>
              <a:spLocks noEditPoints="1"/>
            </p:cNvSpPr>
            <p:nvPr/>
          </p:nvSpPr>
          <p:spPr bwMode="auto">
            <a:xfrm>
              <a:off x="2922432" y="739785"/>
              <a:ext cx="5518149" cy="4491037"/>
            </a:xfrm>
            <a:custGeom>
              <a:avLst/>
              <a:gdLst>
                <a:gd name="T0" fmla="*/ 196 w 3476"/>
                <a:gd name="T1" fmla="*/ 2730 h 2829"/>
                <a:gd name="T2" fmla="*/ 185 w 3476"/>
                <a:gd name="T3" fmla="*/ 2665 h 2829"/>
                <a:gd name="T4" fmla="*/ 129 w 3476"/>
                <a:gd name="T5" fmla="*/ 2550 h 2829"/>
                <a:gd name="T6" fmla="*/ 110 w 3476"/>
                <a:gd name="T7" fmla="*/ 2443 h 2829"/>
                <a:gd name="T8" fmla="*/ 70 w 3476"/>
                <a:gd name="T9" fmla="*/ 2343 h 2829"/>
                <a:gd name="T10" fmla="*/ 59 w 3476"/>
                <a:gd name="T11" fmla="*/ 2236 h 2829"/>
                <a:gd name="T12" fmla="*/ 32 w 3476"/>
                <a:gd name="T13" fmla="*/ 2177 h 2829"/>
                <a:gd name="T14" fmla="*/ 11 w 3476"/>
                <a:gd name="T15" fmla="*/ 2027 h 2829"/>
                <a:gd name="T16" fmla="*/ 19 w 3476"/>
                <a:gd name="T17" fmla="*/ 1963 h 2829"/>
                <a:gd name="T18" fmla="*/ 0 w 3476"/>
                <a:gd name="T19" fmla="*/ 1834 h 2829"/>
                <a:gd name="T20" fmla="*/ 0 w 3476"/>
                <a:gd name="T21" fmla="*/ 1727 h 2829"/>
                <a:gd name="T22" fmla="*/ 19 w 3476"/>
                <a:gd name="T23" fmla="*/ 1643 h 2829"/>
                <a:gd name="T24" fmla="*/ 30 w 3476"/>
                <a:gd name="T25" fmla="*/ 1558 h 2829"/>
                <a:gd name="T26" fmla="*/ 38 w 3476"/>
                <a:gd name="T27" fmla="*/ 1496 h 2829"/>
                <a:gd name="T28" fmla="*/ 54 w 3476"/>
                <a:gd name="T29" fmla="*/ 1413 h 2829"/>
                <a:gd name="T30" fmla="*/ 86 w 3476"/>
                <a:gd name="T31" fmla="*/ 1287 h 2829"/>
                <a:gd name="T32" fmla="*/ 99 w 3476"/>
                <a:gd name="T33" fmla="*/ 1204 h 2829"/>
                <a:gd name="T34" fmla="*/ 132 w 3476"/>
                <a:gd name="T35" fmla="*/ 1123 h 2829"/>
                <a:gd name="T36" fmla="*/ 174 w 3476"/>
                <a:gd name="T37" fmla="*/ 1024 h 2829"/>
                <a:gd name="T38" fmla="*/ 3465 w 3476"/>
                <a:gd name="T39" fmla="*/ 978 h 2829"/>
                <a:gd name="T40" fmla="*/ 3443 w 3476"/>
                <a:gd name="T41" fmla="*/ 968 h 2829"/>
                <a:gd name="T42" fmla="*/ 247 w 3476"/>
                <a:gd name="T43" fmla="*/ 893 h 2829"/>
                <a:gd name="T44" fmla="*/ 279 w 3476"/>
                <a:gd name="T45" fmla="*/ 836 h 2829"/>
                <a:gd name="T46" fmla="*/ 314 w 3476"/>
                <a:gd name="T47" fmla="*/ 809 h 2829"/>
                <a:gd name="T48" fmla="*/ 327 w 3476"/>
                <a:gd name="T49" fmla="*/ 791 h 2829"/>
                <a:gd name="T50" fmla="*/ 3307 w 3476"/>
                <a:gd name="T51" fmla="*/ 750 h 2829"/>
                <a:gd name="T52" fmla="*/ 3280 w 3476"/>
                <a:gd name="T53" fmla="*/ 691 h 2829"/>
                <a:gd name="T54" fmla="*/ 3266 w 3476"/>
                <a:gd name="T55" fmla="*/ 675 h 2829"/>
                <a:gd name="T56" fmla="*/ 461 w 3476"/>
                <a:gd name="T57" fmla="*/ 624 h 2829"/>
                <a:gd name="T58" fmla="*/ 480 w 3476"/>
                <a:gd name="T59" fmla="*/ 584 h 2829"/>
                <a:gd name="T60" fmla="*/ 537 w 3476"/>
                <a:gd name="T61" fmla="*/ 549 h 2829"/>
                <a:gd name="T62" fmla="*/ 550 w 3476"/>
                <a:gd name="T63" fmla="*/ 533 h 2829"/>
                <a:gd name="T64" fmla="*/ 3084 w 3476"/>
                <a:gd name="T65" fmla="*/ 493 h 2829"/>
                <a:gd name="T66" fmla="*/ 3038 w 3476"/>
                <a:gd name="T67" fmla="*/ 450 h 2829"/>
                <a:gd name="T68" fmla="*/ 3014 w 3476"/>
                <a:gd name="T69" fmla="*/ 413 h 2829"/>
                <a:gd name="T70" fmla="*/ 2988 w 3476"/>
                <a:gd name="T71" fmla="*/ 410 h 2829"/>
                <a:gd name="T72" fmla="*/ 740 w 3476"/>
                <a:gd name="T73" fmla="*/ 362 h 2829"/>
                <a:gd name="T74" fmla="*/ 794 w 3476"/>
                <a:gd name="T75" fmla="*/ 324 h 2829"/>
                <a:gd name="T76" fmla="*/ 837 w 3476"/>
                <a:gd name="T77" fmla="*/ 311 h 2829"/>
                <a:gd name="T78" fmla="*/ 856 w 3476"/>
                <a:gd name="T79" fmla="*/ 300 h 2829"/>
                <a:gd name="T80" fmla="*/ 2781 w 3476"/>
                <a:gd name="T81" fmla="*/ 262 h 2829"/>
                <a:gd name="T82" fmla="*/ 2730 w 3476"/>
                <a:gd name="T83" fmla="*/ 217 h 2829"/>
                <a:gd name="T84" fmla="*/ 2711 w 3476"/>
                <a:gd name="T85" fmla="*/ 209 h 2829"/>
                <a:gd name="T86" fmla="*/ 1043 w 3476"/>
                <a:gd name="T87" fmla="*/ 201 h 2829"/>
                <a:gd name="T88" fmla="*/ 2631 w 3476"/>
                <a:gd name="T89" fmla="*/ 182 h 2829"/>
                <a:gd name="T90" fmla="*/ 2577 w 3476"/>
                <a:gd name="T91" fmla="*/ 142 h 2829"/>
                <a:gd name="T92" fmla="*/ 2556 w 3476"/>
                <a:gd name="T93" fmla="*/ 134 h 2829"/>
                <a:gd name="T94" fmla="*/ 1239 w 3476"/>
                <a:gd name="T95" fmla="*/ 120 h 2829"/>
                <a:gd name="T96" fmla="*/ 1277 w 3476"/>
                <a:gd name="T97" fmla="*/ 93 h 2829"/>
                <a:gd name="T98" fmla="*/ 1341 w 3476"/>
                <a:gd name="T99" fmla="*/ 88 h 2829"/>
                <a:gd name="T100" fmla="*/ 1362 w 3476"/>
                <a:gd name="T101" fmla="*/ 83 h 2829"/>
                <a:gd name="T102" fmla="*/ 2309 w 3476"/>
                <a:gd name="T103" fmla="*/ 67 h 2829"/>
                <a:gd name="T104" fmla="*/ 2247 w 3476"/>
                <a:gd name="T105" fmla="*/ 53 h 2829"/>
                <a:gd name="T106" fmla="*/ 2207 w 3476"/>
                <a:gd name="T107" fmla="*/ 32 h 2829"/>
                <a:gd name="T108" fmla="*/ 2186 w 3476"/>
                <a:gd name="T109" fmla="*/ 40 h 2829"/>
                <a:gd name="T110" fmla="*/ 1609 w 3476"/>
                <a:gd name="T111" fmla="*/ 18 h 2829"/>
                <a:gd name="T112" fmla="*/ 1674 w 3476"/>
                <a:gd name="T113" fmla="*/ 10 h 2829"/>
                <a:gd name="T114" fmla="*/ 1719 w 3476"/>
                <a:gd name="T115" fmla="*/ 21 h 2829"/>
                <a:gd name="T116" fmla="*/ 1741 w 3476"/>
                <a:gd name="T117" fmla="*/ 18 h 2829"/>
                <a:gd name="T118" fmla="*/ 1931 w 3476"/>
                <a:gd name="T119" fmla="*/ 16 h 2829"/>
                <a:gd name="T120" fmla="*/ 1867 w 3476"/>
                <a:gd name="T121" fmla="*/ 0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6" h="2829">
                  <a:moveTo>
                    <a:pt x="239" y="2829"/>
                  </a:moveTo>
                  <a:lnTo>
                    <a:pt x="239" y="2829"/>
                  </a:lnTo>
                  <a:lnTo>
                    <a:pt x="231" y="2810"/>
                  </a:lnTo>
                  <a:lnTo>
                    <a:pt x="242" y="2805"/>
                  </a:lnTo>
                  <a:lnTo>
                    <a:pt x="242" y="2805"/>
                  </a:lnTo>
                  <a:lnTo>
                    <a:pt x="252" y="2823"/>
                  </a:lnTo>
                  <a:lnTo>
                    <a:pt x="239" y="2829"/>
                  </a:lnTo>
                  <a:close/>
                  <a:moveTo>
                    <a:pt x="223" y="2789"/>
                  </a:moveTo>
                  <a:lnTo>
                    <a:pt x="223" y="2789"/>
                  </a:lnTo>
                  <a:lnTo>
                    <a:pt x="212" y="2770"/>
                  </a:lnTo>
                  <a:lnTo>
                    <a:pt x="225" y="2764"/>
                  </a:lnTo>
                  <a:lnTo>
                    <a:pt x="225" y="2764"/>
                  </a:lnTo>
                  <a:lnTo>
                    <a:pt x="233" y="2783"/>
                  </a:lnTo>
                  <a:lnTo>
                    <a:pt x="223" y="2789"/>
                  </a:lnTo>
                  <a:close/>
                  <a:moveTo>
                    <a:pt x="204" y="2751"/>
                  </a:moveTo>
                  <a:lnTo>
                    <a:pt x="204" y="2751"/>
                  </a:lnTo>
                  <a:lnTo>
                    <a:pt x="196" y="2730"/>
                  </a:lnTo>
                  <a:lnTo>
                    <a:pt x="209" y="2724"/>
                  </a:lnTo>
                  <a:lnTo>
                    <a:pt x="209" y="2724"/>
                  </a:lnTo>
                  <a:lnTo>
                    <a:pt x="217" y="2746"/>
                  </a:lnTo>
                  <a:lnTo>
                    <a:pt x="204" y="2751"/>
                  </a:lnTo>
                  <a:close/>
                  <a:moveTo>
                    <a:pt x="188" y="2711"/>
                  </a:moveTo>
                  <a:lnTo>
                    <a:pt x="188" y="2711"/>
                  </a:lnTo>
                  <a:lnTo>
                    <a:pt x="180" y="2692"/>
                  </a:lnTo>
                  <a:lnTo>
                    <a:pt x="193" y="2687"/>
                  </a:lnTo>
                  <a:lnTo>
                    <a:pt x="193" y="2687"/>
                  </a:lnTo>
                  <a:lnTo>
                    <a:pt x="201" y="2705"/>
                  </a:lnTo>
                  <a:lnTo>
                    <a:pt x="188" y="2711"/>
                  </a:lnTo>
                  <a:close/>
                  <a:moveTo>
                    <a:pt x="172" y="2671"/>
                  </a:moveTo>
                  <a:lnTo>
                    <a:pt x="172" y="2671"/>
                  </a:lnTo>
                  <a:lnTo>
                    <a:pt x="166" y="2652"/>
                  </a:lnTo>
                  <a:lnTo>
                    <a:pt x="177" y="2646"/>
                  </a:lnTo>
                  <a:lnTo>
                    <a:pt x="177" y="2646"/>
                  </a:lnTo>
                  <a:lnTo>
                    <a:pt x="185" y="2665"/>
                  </a:lnTo>
                  <a:lnTo>
                    <a:pt x="172" y="2671"/>
                  </a:lnTo>
                  <a:close/>
                  <a:moveTo>
                    <a:pt x="158" y="2630"/>
                  </a:moveTo>
                  <a:lnTo>
                    <a:pt x="158" y="2630"/>
                  </a:lnTo>
                  <a:lnTo>
                    <a:pt x="150" y="2612"/>
                  </a:lnTo>
                  <a:lnTo>
                    <a:pt x="164" y="2606"/>
                  </a:lnTo>
                  <a:lnTo>
                    <a:pt x="164" y="2606"/>
                  </a:lnTo>
                  <a:lnTo>
                    <a:pt x="169" y="2625"/>
                  </a:lnTo>
                  <a:lnTo>
                    <a:pt x="158" y="2630"/>
                  </a:lnTo>
                  <a:close/>
                  <a:moveTo>
                    <a:pt x="142" y="2590"/>
                  </a:moveTo>
                  <a:lnTo>
                    <a:pt x="142" y="2590"/>
                  </a:lnTo>
                  <a:lnTo>
                    <a:pt x="137" y="2571"/>
                  </a:lnTo>
                  <a:lnTo>
                    <a:pt x="148" y="2566"/>
                  </a:lnTo>
                  <a:lnTo>
                    <a:pt x="148" y="2566"/>
                  </a:lnTo>
                  <a:lnTo>
                    <a:pt x="156" y="2585"/>
                  </a:lnTo>
                  <a:lnTo>
                    <a:pt x="142" y="2590"/>
                  </a:lnTo>
                  <a:close/>
                  <a:moveTo>
                    <a:pt x="129" y="2550"/>
                  </a:moveTo>
                  <a:lnTo>
                    <a:pt x="129" y="2550"/>
                  </a:lnTo>
                  <a:lnTo>
                    <a:pt x="124" y="2528"/>
                  </a:lnTo>
                  <a:lnTo>
                    <a:pt x="134" y="2526"/>
                  </a:lnTo>
                  <a:lnTo>
                    <a:pt x="134" y="2526"/>
                  </a:lnTo>
                  <a:lnTo>
                    <a:pt x="142" y="2545"/>
                  </a:lnTo>
                  <a:lnTo>
                    <a:pt x="129" y="2550"/>
                  </a:lnTo>
                  <a:close/>
                  <a:moveTo>
                    <a:pt x="115" y="2510"/>
                  </a:moveTo>
                  <a:lnTo>
                    <a:pt x="115" y="2510"/>
                  </a:lnTo>
                  <a:lnTo>
                    <a:pt x="110" y="2488"/>
                  </a:lnTo>
                  <a:lnTo>
                    <a:pt x="124" y="2486"/>
                  </a:lnTo>
                  <a:lnTo>
                    <a:pt x="124" y="2486"/>
                  </a:lnTo>
                  <a:lnTo>
                    <a:pt x="129" y="2504"/>
                  </a:lnTo>
                  <a:lnTo>
                    <a:pt x="115" y="2510"/>
                  </a:lnTo>
                  <a:close/>
                  <a:moveTo>
                    <a:pt x="102" y="2469"/>
                  </a:moveTo>
                  <a:lnTo>
                    <a:pt x="102" y="2469"/>
                  </a:lnTo>
                  <a:lnTo>
                    <a:pt x="97" y="2448"/>
                  </a:lnTo>
                  <a:lnTo>
                    <a:pt x="110" y="2443"/>
                  </a:lnTo>
                  <a:lnTo>
                    <a:pt x="110" y="2443"/>
                  </a:lnTo>
                  <a:lnTo>
                    <a:pt x="115" y="2464"/>
                  </a:lnTo>
                  <a:lnTo>
                    <a:pt x="102" y="2469"/>
                  </a:lnTo>
                  <a:close/>
                  <a:moveTo>
                    <a:pt x="91" y="2427"/>
                  </a:moveTo>
                  <a:lnTo>
                    <a:pt x="91" y="2427"/>
                  </a:lnTo>
                  <a:lnTo>
                    <a:pt x="86" y="2405"/>
                  </a:lnTo>
                  <a:lnTo>
                    <a:pt x="99" y="2402"/>
                  </a:lnTo>
                  <a:lnTo>
                    <a:pt x="99" y="2402"/>
                  </a:lnTo>
                  <a:lnTo>
                    <a:pt x="105" y="2424"/>
                  </a:lnTo>
                  <a:lnTo>
                    <a:pt x="91" y="2427"/>
                  </a:lnTo>
                  <a:close/>
                  <a:moveTo>
                    <a:pt x="81" y="2386"/>
                  </a:moveTo>
                  <a:lnTo>
                    <a:pt x="81" y="2386"/>
                  </a:lnTo>
                  <a:lnTo>
                    <a:pt x="75" y="2365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91" y="2381"/>
                  </a:lnTo>
                  <a:lnTo>
                    <a:pt x="81" y="2386"/>
                  </a:lnTo>
                  <a:close/>
                  <a:moveTo>
                    <a:pt x="70" y="2343"/>
                  </a:moveTo>
                  <a:lnTo>
                    <a:pt x="70" y="2343"/>
                  </a:lnTo>
                  <a:lnTo>
                    <a:pt x="65" y="2325"/>
                  </a:lnTo>
                  <a:lnTo>
                    <a:pt x="78" y="2319"/>
                  </a:lnTo>
                  <a:lnTo>
                    <a:pt x="78" y="2319"/>
                  </a:lnTo>
                  <a:lnTo>
                    <a:pt x="81" y="2341"/>
                  </a:lnTo>
                  <a:lnTo>
                    <a:pt x="70" y="2343"/>
                  </a:lnTo>
                  <a:close/>
                  <a:moveTo>
                    <a:pt x="59" y="2303"/>
                  </a:moveTo>
                  <a:lnTo>
                    <a:pt x="59" y="2303"/>
                  </a:lnTo>
                  <a:lnTo>
                    <a:pt x="54" y="2282"/>
                  </a:lnTo>
                  <a:lnTo>
                    <a:pt x="67" y="2279"/>
                  </a:lnTo>
                  <a:lnTo>
                    <a:pt x="67" y="2279"/>
                  </a:lnTo>
                  <a:lnTo>
                    <a:pt x="73" y="2300"/>
                  </a:lnTo>
                  <a:lnTo>
                    <a:pt x="59" y="2303"/>
                  </a:lnTo>
                  <a:close/>
                  <a:moveTo>
                    <a:pt x="48" y="2260"/>
                  </a:moveTo>
                  <a:lnTo>
                    <a:pt x="48" y="2260"/>
                  </a:lnTo>
                  <a:lnTo>
                    <a:pt x="46" y="2239"/>
                  </a:lnTo>
                  <a:lnTo>
                    <a:pt x="59" y="2236"/>
                  </a:lnTo>
                  <a:lnTo>
                    <a:pt x="59" y="2236"/>
                  </a:lnTo>
                  <a:lnTo>
                    <a:pt x="62" y="2258"/>
                  </a:lnTo>
                  <a:lnTo>
                    <a:pt x="48" y="2260"/>
                  </a:lnTo>
                  <a:close/>
                  <a:moveTo>
                    <a:pt x="40" y="2217"/>
                  </a:moveTo>
                  <a:lnTo>
                    <a:pt x="40" y="2217"/>
                  </a:lnTo>
                  <a:lnTo>
                    <a:pt x="38" y="2199"/>
                  </a:lnTo>
                  <a:lnTo>
                    <a:pt x="51" y="2196"/>
                  </a:lnTo>
                  <a:lnTo>
                    <a:pt x="51" y="2196"/>
                  </a:lnTo>
                  <a:lnTo>
                    <a:pt x="54" y="2217"/>
                  </a:lnTo>
                  <a:lnTo>
                    <a:pt x="40" y="2217"/>
                  </a:lnTo>
                  <a:close/>
                  <a:moveTo>
                    <a:pt x="32" y="2177"/>
                  </a:moveTo>
                  <a:lnTo>
                    <a:pt x="32" y="2177"/>
                  </a:lnTo>
                  <a:lnTo>
                    <a:pt x="30" y="2156"/>
                  </a:lnTo>
                  <a:lnTo>
                    <a:pt x="43" y="2153"/>
                  </a:lnTo>
                  <a:lnTo>
                    <a:pt x="43" y="2153"/>
                  </a:lnTo>
                  <a:lnTo>
                    <a:pt x="46" y="2174"/>
                  </a:lnTo>
                  <a:lnTo>
                    <a:pt x="32" y="2177"/>
                  </a:lnTo>
                  <a:close/>
                  <a:moveTo>
                    <a:pt x="27" y="2134"/>
                  </a:moveTo>
                  <a:lnTo>
                    <a:pt x="27" y="2134"/>
                  </a:lnTo>
                  <a:lnTo>
                    <a:pt x="22" y="2113"/>
                  </a:lnTo>
                  <a:lnTo>
                    <a:pt x="35" y="2110"/>
                  </a:lnTo>
                  <a:lnTo>
                    <a:pt x="35" y="2110"/>
                  </a:lnTo>
                  <a:lnTo>
                    <a:pt x="40" y="2132"/>
                  </a:lnTo>
                  <a:lnTo>
                    <a:pt x="27" y="2134"/>
                  </a:lnTo>
                  <a:close/>
                  <a:moveTo>
                    <a:pt x="19" y="2091"/>
                  </a:moveTo>
                  <a:lnTo>
                    <a:pt x="19" y="2091"/>
                  </a:lnTo>
                  <a:lnTo>
                    <a:pt x="16" y="2070"/>
                  </a:lnTo>
                  <a:lnTo>
                    <a:pt x="30" y="2070"/>
                  </a:lnTo>
                  <a:lnTo>
                    <a:pt x="30" y="2070"/>
                  </a:lnTo>
                  <a:lnTo>
                    <a:pt x="32" y="2089"/>
                  </a:lnTo>
                  <a:lnTo>
                    <a:pt x="19" y="2091"/>
                  </a:lnTo>
                  <a:close/>
                  <a:moveTo>
                    <a:pt x="14" y="2048"/>
                  </a:moveTo>
                  <a:lnTo>
                    <a:pt x="14" y="2048"/>
                  </a:lnTo>
                  <a:lnTo>
                    <a:pt x="11" y="2027"/>
                  </a:lnTo>
                  <a:lnTo>
                    <a:pt x="24" y="2027"/>
                  </a:lnTo>
                  <a:lnTo>
                    <a:pt x="24" y="2027"/>
                  </a:lnTo>
                  <a:lnTo>
                    <a:pt x="27" y="2048"/>
                  </a:lnTo>
                  <a:lnTo>
                    <a:pt x="14" y="2048"/>
                  </a:lnTo>
                  <a:close/>
                  <a:moveTo>
                    <a:pt x="11" y="2006"/>
                  </a:moveTo>
                  <a:lnTo>
                    <a:pt x="11" y="2006"/>
                  </a:lnTo>
                  <a:lnTo>
                    <a:pt x="8" y="1984"/>
                  </a:lnTo>
                  <a:lnTo>
                    <a:pt x="22" y="1984"/>
                  </a:lnTo>
                  <a:lnTo>
                    <a:pt x="22" y="1984"/>
                  </a:lnTo>
                  <a:lnTo>
                    <a:pt x="24" y="2006"/>
                  </a:lnTo>
                  <a:lnTo>
                    <a:pt x="11" y="2006"/>
                  </a:lnTo>
                  <a:close/>
                  <a:moveTo>
                    <a:pt x="6" y="1963"/>
                  </a:moveTo>
                  <a:lnTo>
                    <a:pt x="6" y="1963"/>
                  </a:lnTo>
                  <a:lnTo>
                    <a:pt x="6" y="1941"/>
                  </a:lnTo>
                  <a:lnTo>
                    <a:pt x="19" y="1941"/>
                  </a:lnTo>
                  <a:lnTo>
                    <a:pt x="19" y="1941"/>
                  </a:lnTo>
                  <a:lnTo>
                    <a:pt x="19" y="1963"/>
                  </a:lnTo>
                  <a:lnTo>
                    <a:pt x="6" y="1963"/>
                  </a:lnTo>
                  <a:close/>
                  <a:moveTo>
                    <a:pt x="3" y="1920"/>
                  </a:moveTo>
                  <a:lnTo>
                    <a:pt x="3" y="1920"/>
                  </a:lnTo>
                  <a:lnTo>
                    <a:pt x="3" y="1898"/>
                  </a:lnTo>
                  <a:lnTo>
                    <a:pt x="16" y="1898"/>
                  </a:lnTo>
                  <a:lnTo>
                    <a:pt x="16" y="1898"/>
                  </a:lnTo>
                  <a:lnTo>
                    <a:pt x="16" y="1920"/>
                  </a:lnTo>
                  <a:lnTo>
                    <a:pt x="3" y="1920"/>
                  </a:lnTo>
                  <a:close/>
                  <a:moveTo>
                    <a:pt x="0" y="1877"/>
                  </a:moveTo>
                  <a:lnTo>
                    <a:pt x="0" y="1877"/>
                  </a:lnTo>
                  <a:lnTo>
                    <a:pt x="0" y="1855"/>
                  </a:lnTo>
                  <a:lnTo>
                    <a:pt x="14" y="1855"/>
                  </a:lnTo>
                  <a:lnTo>
                    <a:pt x="14" y="1855"/>
                  </a:lnTo>
                  <a:lnTo>
                    <a:pt x="14" y="1877"/>
                  </a:lnTo>
                  <a:lnTo>
                    <a:pt x="0" y="1877"/>
                  </a:lnTo>
                  <a:close/>
                  <a:moveTo>
                    <a:pt x="0" y="1834"/>
                  </a:moveTo>
                  <a:lnTo>
                    <a:pt x="0" y="1834"/>
                  </a:lnTo>
                  <a:lnTo>
                    <a:pt x="0" y="1812"/>
                  </a:lnTo>
                  <a:lnTo>
                    <a:pt x="14" y="1812"/>
                  </a:lnTo>
                  <a:lnTo>
                    <a:pt x="14" y="1812"/>
                  </a:lnTo>
                  <a:lnTo>
                    <a:pt x="14" y="1834"/>
                  </a:lnTo>
                  <a:lnTo>
                    <a:pt x="0" y="1834"/>
                  </a:lnTo>
                  <a:close/>
                  <a:moveTo>
                    <a:pt x="14" y="1791"/>
                  </a:moveTo>
                  <a:lnTo>
                    <a:pt x="0" y="1791"/>
                  </a:lnTo>
                  <a:lnTo>
                    <a:pt x="0" y="1791"/>
                  </a:lnTo>
                  <a:lnTo>
                    <a:pt x="0" y="1770"/>
                  </a:lnTo>
                  <a:lnTo>
                    <a:pt x="14" y="1772"/>
                  </a:lnTo>
                  <a:lnTo>
                    <a:pt x="14" y="1772"/>
                  </a:lnTo>
                  <a:lnTo>
                    <a:pt x="14" y="1791"/>
                  </a:lnTo>
                  <a:lnTo>
                    <a:pt x="14" y="1791"/>
                  </a:lnTo>
                  <a:close/>
                  <a:moveTo>
                    <a:pt x="14" y="1751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727"/>
                  </a:lnTo>
                  <a:lnTo>
                    <a:pt x="14" y="1729"/>
                  </a:lnTo>
                  <a:lnTo>
                    <a:pt x="14" y="1729"/>
                  </a:lnTo>
                  <a:lnTo>
                    <a:pt x="14" y="1751"/>
                  </a:lnTo>
                  <a:lnTo>
                    <a:pt x="14" y="1751"/>
                  </a:lnTo>
                  <a:close/>
                  <a:moveTo>
                    <a:pt x="16" y="1708"/>
                  </a:moveTo>
                  <a:lnTo>
                    <a:pt x="3" y="1705"/>
                  </a:lnTo>
                  <a:lnTo>
                    <a:pt x="3" y="1705"/>
                  </a:lnTo>
                  <a:lnTo>
                    <a:pt x="3" y="1684"/>
                  </a:lnTo>
                  <a:lnTo>
                    <a:pt x="16" y="1686"/>
                  </a:lnTo>
                  <a:lnTo>
                    <a:pt x="16" y="1686"/>
                  </a:lnTo>
                  <a:lnTo>
                    <a:pt x="16" y="1708"/>
                  </a:lnTo>
                  <a:lnTo>
                    <a:pt x="16" y="1708"/>
                  </a:lnTo>
                  <a:close/>
                  <a:moveTo>
                    <a:pt x="19" y="1665"/>
                  </a:moveTo>
                  <a:lnTo>
                    <a:pt x="6" y="1662"/>
                  </a:lnTo>
                  <a:lnTo>
                    <a:pt x="6" y="1662"/>
                  </a:lnTo>
                  <a:lnTo>
                    <a:pt x="6" y="1643"/>
                  </a:lnTo>
                  <a:lnTo>
                    <a:pt x="19" y="1643"/>
                  </a:lnTo>
                  <a:lnTo>
                    <a:pt x="19" y="1643"/>
                  </a:lnTo>
                  <a:lnTo>
                    <a:pt x="19" y="1665"/>
                  </a:lnTo>
                  <a:lnTo>
                    <a:pt x="19" y="1665"/>
                  </a:lnTo>
                  <a:close/>
                  <a:moveTo>
                    <a:pt x="22" y="1622"/>
                  </a:moveTo>
                  <a:lnTo>
                    <a:pt x="8" y="1622"/>
                  </a:lnTo>
                  <a:lnTo>
                    <a:pt x="8" y="1622"/>
                  </a:lnTo>
                  <a:lnTo>
                    <a:pt x="11" y="1601"/>
                  </a:lnTo>
                  <a:lnTo>
                    <a:pt x="24" y="1601"/>
                  </a:lnTo>
                  <a:lnTo>
                    <a:pt x="24" y="1601"/>
                  </a:lnTo>
                  <a:lnTo>
                    <a:pt x="22" y="1622"/>
                  </a:lnTo>
                  <a:lnTo>
                    <a:pt x="22" y="1622"/>
                  </a:lnTo>
                  <a:close/>
                  <a:moveTo>
                    <a:pt x="27" y="1579"/>
                  </a:moveTo>
                  <a:lnTo>
                    <a:pt x="14" y="1579"/>
                  </a:lnTo>
                  <a:lnTo>
                    <a:pt x="14" y="1579"/>
                  </a:lnTo>
                  <a:lnTo>
                    <a:pt x="16" y="1558"/>
                  </a:lnTo>
                  <a:lnTo>
                    <a:pt x="30" y="1558"/>
                  </a:lnTo>
                  <a:lnTo>
                    <a:pt x="30" y="1558"/>
                  </a:lnTo>
                  <a:lnTo>
                    <a:pt x="27" y="1579"/>
                  </a:lnTo>
                  <a:lnTo>
                    <a:pt x="27" y="1579"/>
                  </a:lnTo>
                  <a:close/>
                  <a:moveTo>
                    <a:pt x="32" y="1536"/>
                  </a:moveTo>
                  <a:lnTo>
                    <a:pt x="19" y="1536"/>
                  </a:lnTo>
                  <a:lnTo>
                    <a:pt x="19" y="1536"/>
                  </a:lnTo>
                  <a:lnTo>
                    <a:pt x="22" y="1515"/>
                  </a:lnTo>
                  <a:lnTo>
                    <a:pt x="35" y="1517"/>
                  </a:lnTo>
                  <a:lnTo>
                    <a:pt x="35" y="1517"/>
                  </a:lnTo>
                  <a:lnTo>
                    <a:pt x="32" y="1536"/>
                  </a:lnTo>
                  <a:lnTo>
                    <a:pt x="32" y="1536"/>
                  </a:lnTo>
                  <a:close/>
                  <a:moveTo>
                    <a:pt x="38" y="1496"/>
                  </a:moveTo>
                  <a:lnTo>
                    <a:pt x="24" y="1493"/>
                  </a:lnTo>
                  <a:lnTo>
                    <a:pt x="24" y="1493"/>
                  </a:lnTo>
                  <a:lnTo>
                    <a:pt x="30" y="1472"/>
                  </a:lnTo>
                  <a:lnTo>
                    <a:pt x="43" y="1475"/>
                  </a:lnTo>
                  <a:lnTo>
                    <a:pt x="43" y="1475"/>
                  </a:lnTo>
                  <a:lnTo>
                    <a:pt x="38" y="1496"/>
                  </a:lnTo>
                  <a:lnTo>
                    <a:pt x="38" y="1496"/>
                  </a:lnTo>
                  <a:close/>
                  <a:moveTo>
                    <a:pt x="46" y="1453"/>
                  </a:moveTo>
                  <a:lnTo>
                    <a:pt x="32" y="1450"/>
                  </a:lnTo>
                  <a:lnTo>
                    <a:pt x="32" y="1450"/>
                  </a:lnTo>
                  <a:lnTo>
                    <a:pt x="38" y="1429"/>
                  </a:lnTo>
                  <a:lnTo>
                    <a:pt x="51" y="1432"/>
                  </a:lnTo>
                  <a:lnTo>
                    <a:pt x="51" y="1432"/>
                  </a:lnTo>
                  <a:lnTo>
                    <a:pt x="46" y="1453"/>
                  </a:lnTo>
                  <a:lnTo>
                    <a:pt x="46" y="1453"/>
                  </a:lnTo>
                  <a:close/>
                  <a:moveTo>
                    <a:pt x="54" y="1413"/>
                  </a:moveTo>
                  <a:lnTo>
                    <a:pt x="43" y="1410"/>
                  </a:lnTo>
                  <a:lnTo>
                    <a:pt x="43" y="1410"/>
                  </a:lnTo>
                  <a:lnTo>
                    <a:pt x="46" y="1389"/>
                  </a:lnTo>
                  <a:lnTo>
                    <a:pt x="59" y="1391"/>
                  </a:lnTo>
                  <a:lnTo>
                    <a:pt x="59" y="1391"/>
                  </a:lnTo>
                  <a:lnTo>
                    <a:pt x="54" y="1413"/>
                  </a:lnTo>
                  <a:lnTo>
                    <a:pt x="54" y="1413"/>
                  </a:lnTo>
                  <a:close/>
                  <a:moveTo>
                    <a:pt x="65" y="1370"/>
                  </a:moveTo>
                  <a:lnTo>
                    <a:pt x="51" y="1367"/>
                  </a:lnTo>
                  <a:lnTo>
                    <a:pt x="51" y="1367"/>
                  </a:lnTo>
                  <a:lnTo>
                    <a:pt x="56" y="1346"/>
                  </a:lnTo>
                  <a:lnTo>
                    <a:pt x="70" y="1348"/>
                  </a:lnTo>
                  <a:lnTo>
                    <a:pt x="70" y="1348"/>
                  </a:lnTo>
                  <a:lnTo>
                    <a:pt x="65" y="1370"/>
                  </a:lnTo>
                  <a:lnTo>
                    <a:pt x="65" y="1370"/>
                  </a:lnTo>
                  <a:close/>
                  <a:moveTo>
                    <a:pt x="75" y="1330"/>
                  </a:moveTo>
                  <a:lnTo>
                    <a:pt x="62" y="1324"/>
                  </a:lnTo>
                  <a:lnTo>
                    <a:pt x="62" y="1324"/>
                  </a:lnTo>
                  <a:lnTo>
                    <a:pt x="67" y="1306"/>
                  </a:lnTo>
                  <a:lnTo>
                    <a:pt x="81" y="1308"/>
                  </a:lnTo>
                  <a:lnTo>
                    <a:pt x="81" y="1308"/>
                  </a:lnTo>
                  <a:lnTo>
                    <a:pt x="75" y="1330"/>
                  </a:lnTo>
                  <a:lnTo>
                    <a:pt x="75" y="1330"/>
                  </a:lnTo>
                  <a:close/>
                  <a:moveTo>
                    <a:pt x="86" y="1287"/>
                  </a:moveTo>
                  <a:lnTo>
                    <a:pt x="73" y="1284"/>
                  </a:lnTo>
                  <a:lnTo>
                    <a:pt x="73" y="1284"/>
                  </a:lnTo>
                  <a:lnTo>
                    <a:pt x="81" y="1263"/>
                  </a:lnTo>
                  <a:lnTo>
                    <a:pt x="94" y="1268"/>
                  </a:lnTo>
                  <a:lnTo>
                    <a:pt x="94" y="1268"/>
                  </a:lnTo>
                  <a:lnTo>
                    <a:pt x="86" y="1287"/>
                  </a:lnTo>
                  <a:lnTo>
                    <a:pt x="86" y="1287"/>
                  </a:lnTo>
                  <a:close/>
                  <a:moveTo>
                    <a:pt x="99" y="1247"/>
                  </a:moveTo>
                  <a:lnTo>
                    <a:pt x="86" y="1244"/>
                  </a:lnTo>
                  <a:lnTo>
                    <a:pt x="86" y="1244"/>
                  </a:lnTo>
                  <a:lnTo>
                    <a:pt x="94" y="1222"/>
                  </a:lnTo>
                  <a:lnTo>
                    <a:pt x="105" y="1228"/>
                  </a:lnTo>
                  <a:lnTo>
                    <a:pt x="105" y="1228"/>
                  </a:lnTo>
                  <a:lnTo>
                    <a:pt x="99" y="1247"/>
                  </a:lnTo>
                  <a:lnTo>
                    <a:pt x="99" y="1247"/>
                  </a:lnTo>
                  <a:close/>
                  <a:moveTo>
                    <a:pt x="113" y="1206"/>
                  </a:moveTo>
                  <a:lnTo>
                    <a:pt x="99" y="1204"/>
                  </a:lnTo>
                  <a:lnTo>
                    <a:pt x="99" y="1204"/>
                  </a:lnTo>
                  <a:lnTo>
                    <a:pt x="107" y="1182"/>
                  </a:lnTo>
                  <a:lnTo>
                    <a:pt x="121" y="1188"/>
                  </a:lnTo>
                  <a:lnTo>
                    <a:pt x="121" y="1188"/>
                  </a:lnTo>
                  <a:lnTo>
                    <a:pt x="113" y="1206"/>
                  </a:lnTo>
                  <a:lnTo>
                    <a:pt x="113" y="1206"/>
                  </a:lnTo>
                  <a:close/>
                  <a:moveTo>
                    <a:pt x="126" y="1166"/>
                  </a:moveTo>
                  <a:lnTo>
                    <a:pt x="115" y="1161"/>
                  </a:lnTo>
                  <a:lnTo>
                    <a:pt x="115" y="1161"/>
                  </a:lnTo>
                  <a:lnTo>
                    <a:pt x="124" y="1142"/>
                  </a:lnTo>
                  <a:lnTo>
                    <a:pt x="134" y="1147"/>
                  </a:lnTo>
                  <a:lnTo>
                    <a:pt x="134" y="1147"/>
                  </a:lnTo>
                  <a:lnTo>
                    <a:pt x="126" y="1166"/>
                  </a:lnTo>
                  <a:lnTo>
                    <a:pt x="126" y="1166"/>
                  </a:lnTo>
                  <a:close/>
                  <a:moveTo>
                    <a:pt x="142" y="1129"/>
                  </a:moveTo>
                  <a:lnTo>
                    <a:pt x="132" y="1123"/>
                  </a:lnTo>
                  <a:lnTo>
                    <a:pt x="132" y="1123"/>
                  </a:lnTo>
                  <a:lnTo>
                    <a:pt x="140" y="1102"/>
                  </a:lnTo>
                  <a:lnTo>
                    <a:pt x="150" y="1107"/>
                  </a:lnTo>
                  <a:lnTo>
                    <a:pt x="150" y="1107"/>
                  </a:lnTo>
                  <a:lnTo>
                    <a:pt x="142" y="1129"/>
                  </a:lnTo>
                  <a:lnTo>
                    <a:pt x="142" y="1129"/>
                  </a:lnTo>
                  <a:close/>
                  <a:moveTo>
                    <a:pt x="161" y="1088"/>
                  </a:moveTo>
                  <a:lnTo>
                    <a:pt x="148" y="1083"/>
                  </a:lnTo>
                  <a:lnTo>
                    <a:pt x="148" y="1083"/>
                  </a:lnTo>
                  <a:lnTo>
                    <a:pt x="156" y="1064"/>
                  </a:lnTo>
                  <a:lnTo>
                    <a:pt x="169" y="1070"/>
                  </a:lnTo>
                  <a:lnTo>
                    <a:pt x="169" y="1070"/>
                  </a:lnTo>
                  <a:lnTo>
                    <a:pt x="161" y="1088"/>
                  </a:lnTo>
                  <a:lnTo>
                    <a:pt x="161" y="1088"/>
                  </a:lnTo>
                  <a:close/>
                  <a:moveTo>
                    <a:pt x="177" y="1048"/>
                  </a:moveTo>
                  <a:lnTo>
                    <a:pt x="166" y="1043"/>
                  </a:lnTo>
                  <a:lnTo>
                    <a:pt x="166" y="1043"/>
                  </a:lnTo>
                  <a:lnTo>
                    <a:pt x="174" y="1024"/>
                  </a:lnTo>
                  <a:lnTo>
                    <a:pt x="188" y="1029"/>
                  </a:lnTo>
                  <a:lnTo>
                    <a:pt x="188" y="1029"/>
                  </a:lnTo>
                  <a:lnTo>
                    <a:pt x="177" y="1048"/>
                  </a:lnTo>
                  <a:lnTo>
                    <a:pt x="177" y="1048"/>
                  </a:lnTo>
                  <a:close/>
                  <a:moveTo>
                    <a:pt x="196" y="1011"/>
                  </a:moveTo>
                  <a:lnTo>
                    <a:pt x="185" y="1005"/>
                  </a:lnTo>
                  <a:lnTo>
                    <a:pt x="185" y="1005"/>
                  </a:lnTo>
                  <a:lnTo>
                    <a:pt x="193" y="986"/>
                  </a:lnTo>
                  <a:lnTo>
                    <a:pt x="207" y="992"/>
                  </a:lnTo>
                  <a:lnTo>
                    <a:pt x="207" y="992"/>
                  </a:lnTo>
                  <a:lnTo>
                    <a:pt x="196" y="1011"/>
                  </a:lnTo>
                  <a:lnTo>
                    <a:pt x="196" y="1011"/>
                  </a:lnTo>
                  <a:close/>
                  <a:moveTo>
                    <a:pt x="3462" y="1005"/>
                  </a:moveTo>
                  <a:lnTo>
                    <a:pt x="3462" y="1005"/>
                  </a:lnTo>
                  <a:lnTo>
                    <a:pt x="3454" y="986"/>
                  </a:lnTo>
                  <a:lnTo>
                    <a:pt x="3465" y="978"/>
                  </a:lnTo>
                  <a:lnTo>
                    <a:pt x="3465" y="978"/>
                  </a:lnTo>
                  <a:lnTo>
                    <a:pt x="3476" y="1000"/>
                  </a:lnTo>
                  <a:lnTo>
                    <a:pt x="3462" y="1005"/>
                  </a:lnTo>
                  <a:close/>
                  <a:moveTo>
                    <a:pt x="215" y="973"/>
                  </a:moveTo>
                  <a:lnTo>
                    <a:pt x="204" y="968"/>
                  </a:lnTo>
                  <a:lnTo>
                    <a:pt x="204" y="968"/>
                  </a:lnTo>
                  <a:lnTo>
                    <a:pt x="215" y="949"/>
                  </a:lnTo>
                  <a:lnTo>
                    <a:pt x="225" y="954"/>
                  </a:lnTo>
                  <a:lnTo>
                    <a:pt x="225" y="954"/>
                  </a:lnTo>
                  <a:lnTo>
                    <a:pt x="215" y="973"/>
                  </a:lnTo>
                  <a:lnTo>
                    <a:pt x="215" y="973"/>
                  </a:lnTo>
                  <a:close/>
                  <a:moveTo>
                    <a:pt x="3443" y="968"/>
                  </a:moveTo>
                  <a:lnTo>
                    <a:pt x="3443" y="968"/>
                  </a:lnTo>
                  <a:lnTo>
                    <a:pt x="3433" y="949"/>
                  </a:lnTo>
                  <a:lnTo>
                    <a:pt x="3443" y="941"/>
                  </a:lnTo>
                  <a:lnTo>
                    <a:pt x="3443" y="941"/>
                  </a:lnTo>
                  <a:lnTo>
                    <a:pt x="3454" y="960"/>
                  </a:lnTo>
                  <a:lnTo>
                    <a:pt x="3443" y="968"/>
                  </a:lnTo>
                  <a:close/>
                  <a:moveTo>
                    <a:pt x="236" y="935"/>
                  </a:moveTo>
                  <a:lnTo>
                    <a:pt x="225" y="930"/>
                  </a:lnTo>
                  <a:lnTo>
                    <a:pt x="225" y="930"/>
                  </a:lnTo>
                  <a:lnTo>
                    <a:pt x="236" y="911"/>
                  </a:lnTo>
                  <a:lnTo>
                    <a:pt x="247" y="917"/>
                  </a:lnTo>
                  <a:lnTo>
                    <a:pt x="247" y="917"/>
                  </a:lnTo>
                  <a:lnTo>
                    <a:pt x="236" y="935"/>
                  </a:lnTo>
                  <a:lnTo>
                    <a:pt x="236" y="935"/>
                  </a:lnTo>
                  <a:close/>
                  <a:moveTo>
                    <a:pt x="3422" y="930"/>
                  </a:moveTo>
                  <a:lnTo>
                    <a:pt x="3422" y="930"/>
                  </a:lnTo>
                  <a:lnTo>
                    <a:pt x="3411" y="911"/>
                  </a:lnTo>
                  <a:lnTo>
                    <a:pt x="3422" y="903"/>
                  </a:lnTo>
                  <a:lnTo>
                    <a:pt x="3422" y="903"/>
                  </a:lnTo>
                  <a:lnTo>
                    <a:pt x="3433" y="922"/>
                  </a:lnTo>
                  <a:lnTo>
                    <a:pt x="3422" y="930"/>
                  </a:lnTo>
                  <a:close/>
                  <a:moveTo>
                    <a:pt x="258" y="898"/>
                  </a:moveTo>
                  <a:lnTo>
                    <a:pt x="247" y="893"/>
                  </a:lnTo>
                  <a:lnTo>
                    <a:pt x="247" y="893"/>
                  </a:lnTo>
                  <a:lnTo>
                    <a:pt x="258" y="874"/>
                  </a:lnTo>
                  <a:lnTo>
                    <a:pt x="268" y="882"/>
                  </a:lnTo>
                  <a:lnTo>
                    <a:pt x="268" y="882"/>
                  </a:lnTo>
                  <a:lnTo>
                    <a:pt x="258" y="898"/>
                  </a:lnTo>
                  <a:lnTo>
                    <a:pt x="258" y="898"/>
                  </a:lnTo>
                  <a:close/>
                  <a:moveTo>
                    <a:pt x="3400" y="893"/>
                  </a:moveTo>
                  <a:lnTo>
                    <a:pt x="3400" y="893"/>
                  </a:lnTo>
                  <a:lnTo>
                    <a:pt x="3390" y="874"/>
                  </a:lnTo>
                  <a:lnTo>
                    <a:pt x="3400" y="868"/>
                  </a:lnTo>
                  <a:lnTo>
                    <a:pt x="3400" y="868"/>
                  </a:lnTo>
                  <a:lnTo>
                    <a:pt x="3411" y="887"/>
                  </a:lnTo>
                  <a:lnTo>
                    <a:pt x="3400" y="893"/>
                  </a:lnTo>
                  <a:close/>
                  <a:moveTo>
                    <a:pt x="279" y="863"/>
                  </a:moveTo>
                  <a:lnTo>
                    <a:pt x="268" y="855"/>
                  </a:lnTo>
                  <a:lnTo>
                    <a:pt x="268" y="855"/>
                  </a:lnTo>
                  <a:lnTo>
                    <a:pt x="279" y="836"/>
                  </a:lnTo>
                  <a:lnTo>
                    <a:pt x="292" y="844"/>
                  </a:lnTo>
                  <a:lnTo>
                    <a:pt x="292" y="844"/>
                  </a:lnTo>
                  <a:lnTo>
                    <a:pt x="279" y="863"/>
                  </a:lnTo>
                  <a:lnTo>
                    <a:pt x="279" y="863"/>
                  </a:lnTo>
                  <a:close/>
                  <a:moveTo>
                    <a:pt x="3379" y="858"/>
                  </a:moveTo>
                  <a:lnTo>
                    <a:pt x="3379" y="858"/>
                  </a:lnTo>
                  <a:lnTo>
                    <a:pt x="3368" y="839"/>
                  </a:lnTo>
                  <a:lnTo>
                    <a:pt x="3379" y="831"/>
                  </a:lnTo>
                  <a:lnTo>
                    <a:pt x="3379" y="831"/>
                  </a:lnTo>
                  <a:lnTo>
                    <a:pt x="3390" y="850"/>
                  </a:lnTo>
                  <a:lnTo>
                    <a:pt x="3379" y="858"/>
                  </a:lnTo>
                  <a:close/>
                  <a:moveTo>
                    <a:pt x="303" y="826"/>
                  </a:moveTo>
                  <a:lnTo>
                    <a:pt x="292" y="820"/>
                  </a:lnTo>
                  <a:lnTo>
                    <a:pt x="292" y="820"/>
                  </a:lnTo>
                  <a:lnTo>
                    <a:pt x="303" y="801"/>
                  </a:lnTo>
                  <a:lnTo>
                    <a:pt x="314" y="809"/>
                  </a:lnTo>
                  <a:lnTo>
                    <a:pt x="314" y="809"/>
                  </a:lnTo>
                  <a:lnTo>
                    <a:pt x="303" y="826"/>
                  </a:lnTo>
                  <a:lnTo>
                    <a:pt x="303" y="826"/>
                  </a:lnTo>
                  <a:close/>
                  <a:moveTo>
                    <a:pt x="3355" y="820"/>
                  </a:moveTo>
                  <a:lnTo>
                    <a:pt x="3355" y="820"/>
                  </a:lnTo>
                  <a:lnTo>
                    <a:pt x="3344" y="804"/>
                  </a:lnTo>
                  <a:lnTo>
                    <a:pt x="3355" y="796"/>
                  </a:lnTo>
                  <a:lnTo>
                    <a:pt x="3355" y="796"/>
                  </a:lnTo>
                  <a:lnTo>
                    <a:pt x="3366" y="812"/>
                  </a:lnTo>
                  <a:lnTo>
                    <a:pt x="3355" y="820"/>
                  </a:lnTo>
                  <a:close/>
                  <a:moveTo>
                    <a:pt x="327" y="791"/>
                  </a:moveTo>
                  <a:lnTo>
                    <a:pt x="317" y="783"/>
                  </a:lnTo>
                  <a:lnTo>
                    <a:pt x="317" y="783"/>
                  </a:lnTo>
                  <a:lnTo>
                    <a:pt x="330" y="767"/>
                  </a:lnTo>
                  <a:lnTo>
                    <a:pt x="341" y="775"/>
                  </a:lnTo>
                  <a:lnTo>
                    <a:pt x="341" y="775"/>
                  </a:lnTo>
                  <a:lnTo>
                    <a:pt x="327" y="791"/>
                  </a:lnTo>
                  <a:lnTo>
                    <a:pt x="327" y="791"/>
                  </a:lnTo>
                  <a:close/>
                  <a:moveTo>
                    <a:pt x="3331" y="785"/>
                  </a:moveTo>
                  <a:lnTo>
                    <a:pt x="3331" y="785"/>
                  </a:lnTo>
                  <a:lnTo>
                    <a:pt x="3320" y="769"/>
                  </a:lnTo>
                  <a:lnTo>
                    <a:pt x="3331" y="761"/>
                  </a:lnTo>
                  <a:lnTo>
                    <a:pt x="3331" y="761"/>
                  </a:lnTo>
                  <a:lnTo>
                    <a:pt x="3344" y="777"/>
                  </a:lnTo>
                  <a:lnTo>
                    <a:pt x="3331" y="785"/>
                  </a:lnTo>
                  <a:close/>
                  <a:moveTo>
                    <a:pt x="351" y="756"/>
                  </a:moveTo>
                  <a:lnTo>
                    <a:pt x="341" y="748"/>
                  </a:lnTo>
                  <a:lnTo>
                    <a:pt x="341" y="748"/>
                  </a:lnTo>
                  <a:lnTo>
                    <a:pt x="354" y="732"/>
                  </a:lnTo>
                  <a:lnTo>
                    <a:pt x="365" y="740"/>
                  </a:lnTo>
                  <a:lnTo>
                    <a:pt x="365" y="740"/>
                  </a:lnTo>
                  <a:lnTo>
                    <a:pt x="351" y="756"/>
                  </a:lnTo>
                  <a:lnTo>
                    <a:pt x="351" y="756"/>
                  </a:lnTo>
                  <a:close/>
                  <a:moveTo>
                    <a:pt x="3307" y="750"/>
                  </a:moveTo>
                  <a:lnTo>
                    <a:pt x="3307" y="750"/>
                  </a:lnTo>
                  <a:lnTo>
                    <a:pt x="3296" y="734"/>
                  </a:lnTo>
                  <a:lnTo>
                    <a:pt x="3307" y="726"/>
                  </a:lnTo>
                  <a:lnTo>
                    <a:pt x="3307" y="726"/>
                  </a:lnTo>
                  <a:lnTo>
                    <a:pt x="3317" y="742"/>
                  </a:lnTo>
                  <a:lnTo>
                    <a:pt x="3307" y="750"/>
                  </a:lnTo>
                  <a:close/>
                  <a:moveTo>
                    <a:pt x="378" y="724"/>
                  </a:moveTo>
                  <a:lnTo>
                    <a:pt x="368" y="716"/>
                  </a:lnTo>
                  <a:lnTo>
                    <a:pt x="368" y="716"/>
                  </a:lnTo>
                  <a:lnTo>
                    <a:pt x="381" y="697"/>
                  </a:lnTo>
                  <a:lnTo>
                    <a:pt x="392" y="708"/>
                  </a:lnTo>
                  <a:lnTo>
                    <a:pt x="392" y="708"/>
                  </a:lnTo>
                  <a:lnTo>
                    <a:pt x="378" y="724"/>
                  </a:lnTo>
                  <a:lnTo>
                    <a:pt x="378" y="724"/>
                  </a:lnTo>
                  <a:close/>
                  <a:moveTo>
                    <a:pt x="3282" y="716"/>
                  </a:moveTo>
                  <a:lnTo>
                    <a:pt x="3282" y="716"/>
                  </a:lnTo>
                  <a:lnTo>
                    <a:pt x="3269" y="699"/>
                  </a:lnTo>
                  <a:lnTo>
                    <a:pt x="3280" y="691"/>
                  </a:lnTo>
                  <a:lnTo>
                    <a:pt x="3280" y="691"/>
                  </a:lnTo>
                  <a:lnTo>
                    <a:pt x="3293" y="708"/>
                  </a:lnTo>
                  <a:lnTo>
                    <a:pt x="3282" y="716"/>
                  </a:lnTo>
                  <a:close/>
                  <a:moveTo>
                    <a:pt x="405" y="689"/>
                  </a:moveTo>
                  <a:lnTo>
                    <a:pt x="394" y="681"/>
                  </a:lnTo>
                  <a:lnTo>
                    <a:pt x="394" y="681"/>
                  </a:lnTo>
                  <a:lnTo>
                    <a:pt x="408" y="665"/>
                  </a:lnTo>
                  <a:lnTo>
                    <a:pt x="419" y="673"/>
                  </a:lnTo>
                  <a:lnTo>
                    <a:pt x="419" y="673"/>
                  </a:lnTo>
                  <a:lnTo>
                    <a:pt x="405" y="689"/>
                  </a:lnTo>
                  <a:lnTo>
                    <a:pt x="405" y="689"/>
                  </a:lnTo>
                  <a:close/>
                  <a:moveTo>
                    <a:pt x="3256" y="683"/>
                  </a:moveTo>
                  <a:lnTo>
                    <a:pt x="3256" y="683"/>
                  </a:lnTo>
                  <a:lnTo>
                    <a:pt x="3242" y="665"/>
                  </a:lnTo>
                  <a:lnTo>
                    <a:pt x="3253" y="657"/>
                  </a:lnTo>
                  <a:lnTo>
                    <a:pt x="3253" y="657"/>
                  </a:lnTo>
                  <a:lnTo>
                    <a:pt x="3266" y="675"/>
                  </a:lnTo>
                  <a:lnTo>
                    <a:pt x="3256" y="683"/>
                  </a:lnTo>
                  <a:close/>
                  <a:moveTo>
                    <a:pt x="432" y="657"/>
                  </a:moveTo>
                  <a:lnTo>
                    <a:pt x="424" y="649"/>
                  </a:lnTo>
                  <a:lnTo>
                    <a:pt x="424" y="649"/>
                  </a:lnTo>
                  <a:lnTo>
                    <a:pt x="437" y="632"/>
                  </a:lnTo>
                  <a:lnTo>
                    <a:pt x="448" y="640"/>
                  </a:lnTo>
                  <a:lnTo>
                    <a:pt x="448" y="640"/>
                  </a:lnTo>
                  <a:lnTo>
                    <a:pt x="432" y="657"/>
                  </a:lnTo>
                  <a:lnTo>
                    <a:pt x="432" y="657"/>
                  </a:lnTo>
                  <a:close/>
                  <a:moveTo>
                    <a:pt x="3229" y="649"/>
                  </a:moveTo>
                  <a:lnTo>
                    <a:pt x="3229" y="649"/>
                  </a:lnTo>
                  <a:lnTo>
                    <a:pt x="3215" y="632"/>
                  </a:lnTo>
                  <a:lnTo>
                    <a:pt x="3226" y="624"/>
                  </a:lnTo>
                  <a:lnTo>
                    <a:pt x="3226" y="624"/>
                  </a:lnTo>
                  <a:lnTo>
                    <a:pt x="3240" y="640"/>
                  </a:lnTo>
                  <a:lnTo>
                    <a:pt x="3229" y="649"/>
                  </a:lnTo>
                  <a:close/>
                  <a:moveTo>
                    <a:pt x="461" y="624"/>
                  </a:moveTo>
                  <a:lnTo>
                    <a:pt x="451" y="616"/>
                  </a:lnTo>
                  <a:lnTo>
                    <a:pt x="451" y="616"/>
                  </a:lnTo>
                  <a:lnTo>
                    <a:pt x="467" y="600"/>
                  </a:lnTo>
                  <a:lnTo>
                    <a:pt x="475" y="608"/>
                  </a:lnTo>
                  <a:lnTo>
                    <a:pt x="475" y="608"/>
                  </a:lnTo>
                  <a:lnTo>
                    <a:pt x="461" y="624"/>
                  </a:lnTo>
                  <a:lnTo>
                    <a:pt x="461" y="624"/>
                  </a:lnTo>
                  <a:close/>
                  <a:moveTo>
                    <a:pt x="3202" y="616"/>
                  </a:moveTo>
                  <a:lnTo>
                    <a:pt x="3202" y="616"/>
                  </a:lnTo>
                  <a:lnTo>
                    <a:pt x="3189" y="600"/>
                  </a:lnTo>
                  <a:lnTo>
                    <a:pt x="3197" y="592"/>
                  </a:lnTo>
                  <a:lnTo>
                    <a:pt x="3197" y="592"/>
                  </a:lnTo>
                  <a:lnTo>
                    <a:pt x="3213" y="608"/>
                  </a:lnTo>
                  <a:lnTo>
                    <a:pt x="3202" y="616"/>
                  </a:lnTo>
                  <a:close/>
                  <a:moveTo>
                    <a:pt x="491" y="595"/>
                  </a:moveTo>
                  <a:lnTo>
                    <a:pt x="480" y="584"/>
                  </a:lnTo>
                  <a:lnTo>
                    <a:pt x="480" y="584"/>
                  </a:lnTo>
                  <a:lnTo>
                    <a:pt x="496" y="568"/>
                  </a:lnTo>
                  <a:lnTo>
                    <a:pt x="504" y="579"/>
                  </a:lnTo>
                  <a:lnTo>
                    <a:pt x="504" y="579"/>
                  </a:lnTo>
                  <a:lnTo>
                    <a:pt x="491" y="595"/>
                  </a:lnTo>
                  <a:lnTo>
                    <a:pt x="491" y="595"/>
                  </a:lnTo>
                  <a:close/>
                  <a:moveTo>
                    <a:pt x="3173" y="584"/>
                  </a:moveTo>
                  <a:lnTo>
                    <a:pt x="3173" y="584"/>
                  </a:lnTo>
                  <a:lnTo>
                    <a:pt x="3159" y="568"/>
                  </a:lnTo>
                  <a:lnTo>
                    <a:pt x="3170" y="560"/>
                  </a:lnTo>
                  <a:lnTo>
                    <a:pt x="3170" y="560"/>
                  </a:lnTo>
                  <a:lnTo>
                    <a:pt x="3183" y="576"/>
                  </a:lnTo>
                  <a:lnTo>
                    <a:pt x="3173" y="584"/>
                  </a:lnTo>
                  <a:close/>
                  <a:moveTo>
                    <a:pt x="520" y="563"/>
                  </a:moveTo>
                  <a:lnTo>
                    <a:pt x="510" y="555"/>
                  </a:lnTo>
                  <a:lnTo>
                    <a:pt x="510" y="555"/>
                  </a:lnTo>
                  <a:lnTo>
                    <a:pt x="526" y="539"/>
                  </a:lnTo>
                  <a:lnTo>
                    <a:pt x="537" y="549"/>
                  </a:lnTo>
                  <a:lnTo>
                    <a:pt x="537" y="549"/>
                  </a:lnTo>
                  <a:lnTo>
                    <a:pt x="520" y="563"/>
                  </a:lnTo>
                  <a:lnTo>
                    <a:pt x="520" y="563"/>
                  </a:lnTo>
                  <a:close/>
                  <a:moveTo>
                    <a:pt x="3143" y="555"/>
                  </a:moveTo>
                  <a:lnTo>
                    <a:pt x="3143" y="555"/>
                  </a:lnTo>
                  <a:lnTo>
                    <a:pt x="3130" y="539"/>
                  </a:lnTo>
                  <a:lnTo>
                    <a:pt x="3140" y="528"/>
                  </a:lnTo>
                  <a:lnTo>
                    <a:pt x="3140" y="528"/>
                  </a:lnTo>
                  <a:lnTo>
                    <a:pt x="3154" y="544"/>
                  </a:lnTo>
                  <a:lnTo>
                    <a:pt x="3143" y="555"/>
                  </a:lnTo>
                  <a:close/>
                  <a:moveTo>
                    <a:pt x="550" y="533"/>
                  </a:moveTo>
                  <a:lnTo>
                    <a:pt x="542" y="525"/>
                  </a:lnTo>
                  <a:lnTo>
                    <a:pt x="542" y="525"/>
                  </a:lnTo>
                  <a:lnTo>
                    <a:pt x="558" y="509"/>
                  </a:lnTo>
                  <a:lnTo>
                    <a:pt x="566" y="520"/>
                  </a:lnTo>
                  <a:lnTo>
                    <a:pt x="566" y="520"/>
                  </a:lnTo>
                  <a:lnTo>
                    <a:pt x="550" y="533"/>
                  </a:lnTo>
                  <a:lnTo>
                    <a:pt x="550" y="533"/>
                  </a:lnTo>
                  <a:close/>
                  <a:moveTo>
                    <a:pt x="3114" y="522"/>
                  </a:moveTo>
                  <a:lnTo>
                    <a:pt x="3114" y="522"/>
                  </a:lnTo>
                  <a:lnTo>
                    <a:pt x="3100" y="509"/>
                  </a:lnTo>
                  <a:lnTo>
                    <a:pt x="3108" y="498"/>
                  </a:lnTo>
                  <a:lnTo>
                    <a:pt x="3108" y="498"/>
                  </a:lnTo>
                  <a:lnTo>
                    <a:pt x="3124" y="514"/>
                  </a:lnTo>
                  <a:lnTo>
                    <a:pt x="3114" y="522"/>
                  </a:lnTo>
                  <a:close/>
                  <a:moveTo>
                    <a:pt x="582" y="504"/>
                  </a:moveTo>
                  <a:lnTo>
                    <a:pt x="574" y="496"/>
                  </a:lnTo>
                  <a:lnTo>
                    <a:pt x="574" y="496"/>
                  </a:lnTo>
                  <a:lnTo>
                    <a:pt x="590" y="480"/>
                  </a:lnTo>
                  <a:lnTo>
                    <a:pt x="598" y="490"/>
                  </a:lnTo>
                  <a:lnTo>
                    <a:pt x="598" y="490"/>
                  </a:lnTo>
                  <a:lnTo>
                    <a:pt x="582" y="504"/>
                  </a:lnTo>
                  <a:lnTo>
                    <a:pt x="582" y="504"/>
                  </a:lnTo>
                  <a:close/>
                  <a:moveTo>
                    <a:pt x="3084" y="493"/>
                  </a:moveTo>
                  <a:lnTo>
                    <a:pt x="3084" y="493"/>
                  </a:lnTo>
                  <a:lnTo>
                    <a:pt x="3068" y="480"/>
                  </a:lnTo>
                  <a:lnTo>
                    <a:pt x="3079" y="469"/>
                  </a:lnTo>
                  <a:lnTo>
                    <a:pt x="3079" y="469"/>
                  </a:lnTo>
                  <a:lnTo>
                    <a:pt x="3092" y="485"/>
                  </a:lnTo>
                  <a:lnTo>
                    <a:pt x="3084" y="493"/>
                  </a:lnTo>
                  <a:close/>
                  <a:moveTo>
                    <a:pt x="614" y="477"/>
                  </a:moveTo>
                  <a:lnTo>
                    <a:pt x="606" y="466"/>
                  </a:lnTo>
                  <a:lnTo>
                    <a:pt x="606" y="466"/>
                  </a:lnTo>
                  <a:lnTo>
                    <a:pt x="622" y="453"/>
                  </a:lnTo>
                  <a:lnTo>
                    <a:pt x="630" y="463"/>
                  </a:lnTo>
                  <a:lnTo>
                    <a:pt x="630" y="463"/>
                  </a:lnTo>
                  <a:lnTo>
                    <a:pt x="614" y="477"/>
                  </a:lnTo>
                  <a:lnTo>
                    <a:pt x="614" y="477"/>
                  </a:lnTo>
                  <a:close/>
                  <a:moveTo>
                    <a:pt x="3052" y="463"/>
                  </a:moveTo>
                  <a:lnTo>
                    <a:pt x="3052" y="463"/>
                  </a:lnTo>
                  <a:lnTo>
                    <a:pt x="3038" y="450"/>
                  </a:lnTo>
                  <a:lnTo>
                    <a:pt x="3047" y="439"/>
                  </a:lnTo>
                  <a:lnTo>
                    <a:pt x="3047" y="439"/>
                  </a:lnTo>
                  <a:lnTo>
                    <a:pt x="3063" y="455"/>
                  </a:lnTo>
                  <a:lnTo>
                    <a:pt x="3052" y="463"/>
                  </a:lnTo>
                  <a:close/>
                  <a:moveTo>
                    <a:pt x="646" y="450"/>
                  </a:moveTo>
                  <a:lnTo>
                    <a:pt x="638" y="439"/>
                  </a:lnTo>
                  <a:lnTo>
                    <a:pt x="638" y="439"/>
                  </a:lnTo>
                  <a:lnTo>
                    <a:pt x="654" y="426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46" y="450"/>
                  </a:lnTo>
                  <a:lnTo>
                    <a:pt x="646" y="450"/>
                  </a:lnTo>
                  <a:close/>
                  <a:moveTo>
                    <a:pt x="3022" y="437"/>
                  </a:moveTo>
                  <a:lnTo>
                    <a:pt x="3022" y="437"/>
                  </a:lnTo>
                  <a:lnTo>
                    <a:pt x="3004" y="423"/>
                  </a:lnTo>
                  <a:lnTo>
                    <a:pt x="3014" y="413"/>
                  </a:lnTo>
                  <a:lnTo>
                    <a:pt x="3014" y="413"/>
                  </a:lnTo>
                  <a:lnTo>
                    <a:pt x="3030" y="426"/>
                  </a:lnTo>
                  <a:lnTo>
                    <a:pt x="3022" y="437"/>
                  </a:lnTo>
                  <a:close/>
                  <a:moveTo>
                    <a:pt x="679" y="423"/>
                  </a:moveTo>
                  <a:lnTo>
                    <a:pt x="671" y="413"/>
                  </a:lnTo>
                  <a:lnTo>
                    <a:pt x="671" y="413"/>
                  </a:lnTo>
                  <a:lnTo>
                    <a:pt x="689" y="399"/>
                  </a:lnTo>
                  <a:lnTo>
                    <a:pt x="697" y="410"/>
                  </a:lnTo>
                  <a:lnTo>
                    <a:pt x="697" y="410"/>
                  </a:lnTo>
                  <a:lnTo>
                    <a:pt x="679" y="423"/>
                  </a:lnTo>
                  <a:lnTo>
                    <a:pt x="679" y="423"/>
                  </a:lnTo>
                  <a:close/>
                  <a:moveTo>
                    <a:pt x="2988" y="410"/>
                  </a:moveTo>
                  <a:lnTo>
                    <a:pt x="2988" y="410"/>
                  </a:lnTo>
                  <a:lnTo>
                    <a:pt x="2971" y="396"/>
                  </a:lnTo>
                  <a:lnTo>
                    <a:pt x="2979" y="386"/>
                  </a:lnTo>
                  <a:lnTo>
                    <a:pt x="2979" y="386"/>
                  </a:lnTo>
                  <a:lnTo>
                    <a:pt x="2998" y="399"/>
                  </a:lnTo>
                  <a:lnTo>
                    <a:pt x="2988" y="410"/>
                  </a:lnTo>
                  <a:close/>
                  <a:moveTo>
                    <a:pt x="713" y="396"/>
                  </a:moveTo>
                  <a:lnTo>
                    <a:pt x="705" y="386"/>
                  </a:lnTo>
                  <a:lnTo>
                    <a:pt x="705" y="386"/>
                  </a:lnTo>
                  <a:lnTo>
                    <a:pt x="724" y="37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13" y="396"/>
                  </a:lnTo>
                  <a:lnTo>
                    <a:pt x="713" y="396"/>
                  </a:lnTo>
                  <a:close/>
                  <a:moveTo>
                    <a:pt x="2955" y="383"/>
                  </a:moveTo>
                  <a:lnTo>
                    <a:pt x="2955" y="383"/>
                  </a:lnTo>
                  <a:lnTo>
                    <a:pt x="2939" y="370"/>
                  </a:lnTo>
                  <a:lnTo>
                    <a:pt x="2947" y="359"/>
                  </a:lnTo>
                  <a:lnTo>
                    <a:pt x="2947" y="359"/>
                  </a:lnTo>
                  <a:lnTo>
                    <a:pt x="2963" y="372"/>
                  </a:lnTo>
                  <a:lnTo>
                    <a:pt x="2955" y="383"/>
                  </a:lnTo>
                  <a:close/>
                  <a:moveTo>
                    <a:pt x="748" y="372"/>
                  </a:moveTo>
                  <a:lnTo>
                    <a:pt x="740" y="362"/>
                  </a:lnTo>
                  <a:lnTo>
                    <a:pt x="740" y="362"/>
                  </a:lnTo>
                  <a:lnTo>
                    <a:pt x="759" y="348"/>
                  </a:lnTo>
                  <a:lnTo>
                    <a:pt x="764" y="359"/>
                  </a:lnTo>
                  <a:lnTo>
                    <a:pt x="764" y="359"/>
                  </a:lnTo>
                  <a:lnTo>
                    <a:pt x="748" y="372"/>
                  </a:lnTo>
                  <a:lnTo>
                    <a:pt x="748" y="372"/>
                  </a:lnTo>
                  <a:close/>
                  <a:moveTo>
                    <a:pt x="2920" y="356"/>
                  </a:moveTo>
                  <a:lnTo>
                    <a:pt x="2920" y="356"/>
                  </a:lnTo>
                  <a:lnTo>
                    <a:pt x="2904" y="343"/>
                  </a:lnTo>
                  <a:lnTo>
                    <a:pt x="2912" y="332"/>
                  </a:lnTo>
                  <a:lnTo>
                    <a:pt x="2912" y="332"/>
                  </a:lnTo>
                  <a:lnTo>
                    <a:pt x="2929" y="345"/>
                  </a:lnTo>
                  <a:lnTo>
                    <a:pt x="2920" y="356"/>
                  </a:lnTo>
                  <a:close/>
                  <a:moveTo>
                    <a:pt x="783" y="348"/>
                  </a:moveTo>
                  <a:lnTo>
                    <a:pt x="775" y="335"/>
                  </a:lnTo>
                  <a:lnTo>
                    <a:pt x="775" y="335"/>
                  </a:lnTo>
                  <a:lnTo>
                    <a:pt x="794" y="324"/>
                  </a:lnTo>
                  <a:lnTo>
                    <a:pt x="802" y="335"/>
                  </a:lnTo>
                  <a:lnTo>
                    <a:pt x="802" y="335"/>
                  </a:lnTo>
                  <a:lnTo>
                    <a:pt x="783" y="348"/>
                  </a:lnTo>
                  <a:lnTo>
                    <a:pt x="783" y="348"/>
                  </a:lnTo>
                  <a:close/>
                  <a:moveTo>
                    <a:pt x="2888" y="332"/>
                  </a:moveTo>
                  <a:lnTo>
                    <a:pt x="2888" y="332"/>
                  </a:lnTo>
                  <a:lnTo>
                    <a:pt x="2870" y="319"/>
                  </a:lnTo>
                  <a:lnTo>
                    <a:pt x="2878" y="308"/>
                  </a:lnTo>
                  <a:lnTo>
                    <a:pt x="2878" y="308"/>
                  </a:lnTo>
                  <a:lnTo>
                    <a:pt x="2894" y="321"/>
                  </a:lnTo>
                  <a:lnTo>
                    <a:pt x="2888" y="332"/>
                  </a:lnTo>
                  <a:close/>
                  <a:moveTo>
                    <a:pt x="818" y="324"/>
                  </a:moveTo>
                  <a:lnTo>
                    <a:pt x="813" y="313"/>
                  </a:lnTo>
                  <a:lnTo>
                    <a:pt x="813" y="313"/>
                  </a:lnTo>
                  <a:lnTo>
                    <a:pt x="829" y="300"/>
                  </a:lnTo>
                  <a:lnTo>
                    <a:pt x="837" y="311"/>
                  </a:lnTo>
                  <a:lnTo>
                    <a:pt x="837" y="311"/>
                  </a:lnTo>
                  <a:lnTo>
                    <a:pt x="818" y="324"/>
                  </a:lnTo>
                  <a:lnTo>
                    <a:pt x="818" y="324"/>
                  </a:lnTo>
                  <a:close/>
                  <a:moveTo>
                    <a:pt x="2851" y="308"/>
                  </a:moveTo>
                  <a:lnTo>
                    <a:pt x="2851" y="308"/>
                  </a:lnTo>
                  <a:lnTo>
                    <a:pt x="2835" y="295"/>
                  </a:lnTo>
                  <a:lnTo>
                    <a:pt x="2843" y="284"/>
                  </a:lnTo>
                  <a:lnTo>
                    <a:pt x="2843" y="284"/>
                  </a:lnTo>
                  <a:lnTo>
                    <a:pt x="2859" y="295"/>
                  </a:lnTo>
                  <a:lnTo>
                    <a:pt x="2851" y="308"/>
                  </a:lnTo>
                  <a:close/>
                  <a:moveTo>
                    <a:pt x="856" y="300"/>
                  </a:moveTo>
                  <a:lnTo>
                    <a:pt x="848" y="289"/>
                  </a:lnTo>
                  <a:lnTo>
                    <a:pt x="848" y="289"/>
                  </a:lnTo>
                  <a:lnTo>
                    <a:pt x="866" y="278"/>
                  </a:lnTo>
                  <a:lnTo>
                    <a:pt x="872" y="289"/>
                  </a:lnTo>
                  <a:lnTo>
                    <a:pt x="872" y="289"/>
                  </a:lnTo>
                  <a:lnTo>
                    <a:pt x="856" y="300"/>
                  </a:lnTo>
                  <a:lnTo>
                    <a:pt x="856" y="300"/>
                  </a:lnTo>
                  <a:close/>
                  <a:moveTo>
                    <a:pt x="2816" y="284"/>
                  </a:moveTo>
                  <a:lnTo>
                    <a:pt x="2816" y="284"/>
                  </a:lnTo>
                  <a:lnTo>
                    <a:pt x="2797" y="273"/>
                  </a:lnTo>
                  <a:lnTo>
                    <a:pt x="2805" y="260"/>
                  </a:lnTo>
                  <a:lnTo>
                    <a:pt x="2805" y="260"/>
                  </a:lnTo>
                  <a:lnTo>
                    <a:pt x="2824" y="273"/>
                  </a:lnTo>
                  <a:lnTo>
                    <a:pt x="2816" y="284"/>
                  </a:lnTo>
                  <a:close/>
                  <a:moveTo>
                    <a:pt x="890" y="278"/>
                  </a:moveTo>
                  <a:lnTo>
                    <a:pt x="885" y="268"/>
                  </a:lnTo>
                  <a:lnTo>
                    <a:pt x="885" y="268"/>
                  </a:lnTo>
                  <a:lnTo>
                    <a:pt x="904" y="257"/>
                  </a:lnTo>
                  <a:lnTo>
                    <a:pt x="909" y="268"/>
                  </a:lnTo>
                  <a:lnTo>
                    <a:pt x="909" y="268"/>
                  </a:lnTo>
                  <a:lnTo>
                    <a:pt x="890" y="278"/>
                  </a:lnTo>
                  <a:lnTo>
                    <a:pt x="890" y="278"/>
                  </a:lnTo>
                  <a:close/>
                  <a:moveTo>
                    <a:pt x="2781" y="262"/>
                  </a:moveTo>
                  <a:lnTo>
                    <a:pt x="2781" y="262"/>
                  </a:lnTo>
                  <a:lnTo>
                    <a:pt x="2762" y="252"/>
                  </a:lnTo>
                  <a:lnTo>
                    <a:pt x="2768" y="238"/>
                  </a:lnTo>
                  <a:lnTo>
                    <a:pt x="2768" y="238"/>
                  </a:lnTo>
                  <a:lnTo>
                    <a:pt x="2786" y="249"/>
                  </a:lnTo>
                  <a:lnTo>
                    <a:pt x="2781" y="262"/>
                  </a:lnTo>
                  <a:close/>
                  <a:moveTo>
                    <a:pt x="928" y="257"/>
                  </a:moveTo>
                  <a:lnTo>
                    <a:pt x="923" y="246"/>
                  </a:lnTo>
                  <a:lnTo>
                    <a:pt x="923" y="246"/>
                  </a:lnTo>
                  <a:lnTo>
                    <a:pt x="941" y="236"/>
                  </a:lnTo>
                  <a:lnTo>
                    <a:pt x="947" y="246"/>
                  </a:lnTo>
                  <a:lnTo>
                    <a:pt x="947" y="246"/>
                  </a:lnTo>
                  <a:lnTo>
                    <a:pt x="928" y="257"/>
                  </a:lnTo>
                  <a:lnTo>
                    <a:pt x="928" y="257"/>
                  </a:lnTo>
                  <a:close/>
                  <a:moveTo>
                    <a:pt x="2743" y="241"/>
                  </a:moveTo>
                  <a:lnTo>
                    <a:pt x="2743" y="241"/>
                  </a:lnTo>
                  <a:lnTo>
                    <a:pt x="2725" y="230"/>
                  </a:lnTo>
                  <a:lnTo>
                    <a:pt x="2730" y="217"/>
                  </a:lnTo>
                  <a:lnTo>
                    <a:pt x="2730" y="217"/>
                  </a:lnTo>
                  <a:lnTo>
                    <a:pt x="2749" y="227"/>
                  </a:lnTo>
                  <a:lnTo>
                    <a:pt x="2743" y="241"/>
                  </a:lnTo>
                  <a:close/>
                  <a:moveTo>
                    <a:pt x="966" y="238"/>
                  </a:moveTo>
                  <a:lnTo>
                    <a:pt x="960" y="225"/>
                  </a:lnTo>
                  <a:lnTo>
                    <a:pt x="960" y="225"/>
                  </a:lnTo>
                  <a:lnTo>
                    <a:pt x="979" y="217"/>
                  </a:lnTo>
                  <a:lnTo>
                    <a:pt x="984" y="227"/>
                  </a:lnTo>
                  <a:lnTo>
                    <a:pt x="984" y="227"/>
                  </a:lnTo>
                  <a:lnTo>
                    <a:pt x="966" y="238"/>
                  </a:lnTo>
                  <a:lnTo>
                    <a:pt x="966" y="238"/>
                  </a:lnTo>
                  <a:close/>
                  <a:moveTo>
                    <a:pt x="2706" y="219"/>
                  </a:moveTo>
                  <a:lnTo>
                    <a:pt x="2706" y="219"/>
                  </a:lnTo>
                  <a:lnTo>
                    <a:pt x="2687" y="209"/>
                  </a:lnTo>
                  <a:lnTo>
                    <a:pt x="2693" y="198"/>
                  </a:lnTo>
                  <a:lnTo>
                    <a:pt x="2693" y="198"/>
                  </a:lnTo>
                  <a:lnTo>
                    <a:pt x="2711" y="209"/>
                  </a:lnTo>
                  <a:lnTo>
                    <a:pt x="2706" y="219"/>
                  </a:lnTo>
                  <a:close/>
                  <a:moveTo>
                    <a:pt x="1003" y="217"/>
                  </a:moveTo>
                  <a:lnTo>
                    <a:pt x="998" y="206"/>
                  </a:lnTo>
                  <a:lnTo>
                    <a:pt x="998" y="206"/>
                  </a:lnTo>
                  <a:lnTo>
                    <a:pt x="1017" y="195"/>
                  </a:lnTo>
                  <a:lnTo>
                    <a:pt x="1022" y="209"/>
                  </a:lnTo>
                  <a:lnTo>
                    <a:pt x="1022" y="209"/>
                  </a:lnTo>
                  <a:lnTo>
                    <a:pt x="1003" y="217"/>
                  </a:lnTo>
                  <a:lnTo>
                    <a:pt x="1003" y="217"/>
                  </a:lnTo>
                  <a:close/>
                  <a:moveTo>
                    <a:pt x="2668" y="201"/>
                  </a:moveTo>
                  <a:lnTo>
                    <a:pt x="2668" y="201"/>
                  </a:lnTo>
                  <a:lnTo>
                    <a:pt x="2650" y="190"/>
                  </a:lnTo>
                  <a:lnTo>
                    <a:pt x="2655" y="179"/>
                  </a:lnTo>
                  <a:lnTo>
                    <a:pt x="2655" y="179"/>
                  </a:lnTo>
                  <a:lnTo>
                    <a:pt x="2674" y="187"/>
                  </a:lnTo>
                  <a:lnTo>
                    <a:pt x="2668" y="201"/>
                  </a:lnTo>
                  <a:close/>
                  <a:moveTo>
                    <a:pt x="1043" y="201"/>
                  </a:moveTo>
                  <a:lnTo>
                    <a:pt x="1035" y="187"/>
                  </a:lnTo>
                  <a:lnTo>
                    <a:pt x="1035" y="187"/>
                  </a:lnTo>
                  <a:lnTo>
                    <a:pt x="1057" y="179"/>
                  </a:lnTo>
                  <a:lnTo>
                    <a:pt x="1062" y="190"/>
                  </a:lnTo>
                  <a:lnTo>
                    <a:pt x="1062" y="190"/>
                  </a:lnTo>
                  <a:lnTo>
                    <a:pt x="1043" y="201"/>
                  </a:lnTo>
                  <a:lnTo>
                    <a:pt x="1043" y="201"/>
                  </a:lnTo>
                  <a:close/>
                  <a:moveTo>
                    <a:pt x="1081" y="182"/>
                  </a:moveTo>
                  <a:lnTo>
                    <a:pt x="1076" y="168"/>
                  </a:lnTo>
                  <a:lnTo>
                    <a:pt x="1076" y="168"/>
                  </a:lnTo>
                  <a:lnTo>
                    <a:pt x="1094" y="160"/>
                  </a:lnTo>
                  <a:lnTo>
                    <a:pt x="1100" y="174"/>
                  </a:lnTo>
                  <a:lnTo>
                    <a:pt x="1100" y="174"/>
                  </a:lnTo>
                  <a:lnTo>
                    <a:pt x="1081" y="182"/>
                  </a:lnTo>
                  <a:lnTo>
                    <a:pt x="1081" y="182"/>
                  </a:lnTo>
                  <a:close/>
                  <a:moveTo>
                    <a:pt x="2631" y="182"/>
                  </a:moveTo>
                  <a:lnTo>
                    <a:pt x="2631" y="182"/>
                  </a:lnTo>
                  <a:lnTo>
                    <a:pt x="2609" y="171"/>
                  </a:lnTo>
                  <a:lnTo>
                    <a:pt x="2615" y="160"/>
                  </a:lnTo>
                  <a:lnTo>
                    <a:pt x="2615" y="160"/>
                  </a:lnTo>
                  <a:lnTo>
                    <a:pt x="2636" y="168"/>
                  </a:lnTo>
                  <a:lnTo>
                    <a:pt x="2631" y="182"/>
                  </a:lnTo>
                  <a:close/>
                  <a:moveTo>
                    <a:pt x="1121" y="166"/>
                  </a:moveTo>
                  <a:lnTo>
                    <a:pt x="1116" y="152"/>
                  </a:lnTo>
                  <a:lnTo>
                    <a:pt x="1116" y="152"/>
                  </a:lnTo>
                  <a:lnTo>
                    <a:pt x="1135" y="144"/>
                  </a:lnTo>
                  <a:lnTo>
                    <a:pt x="1140" y="158"/>
                  </a:lnTo>
                  <a:lnTo>
                    <a:pt x="1140" y="158"/>
                  </a:lnTo>
                  <a:lnTo>
                    <a:pt x="1121" y="166"/>
                  </a:lnTo>
                  <a:lnTo>
                    <a:pt x="1121" y="166"/>
                  </a:lnTo>
                  <a:close/>
                  <a:moveTo>
                    <a:pt x="2591" y="163"/>
                  </a:moveTo>
                  <a:lnTo>
                    <a:pt x="2591" y="163"/>
                  </a:lnTo>
                  <a:lnTo>
                    <a:pt x="2572" y="155"/>
                  </a:lnTo>
                  <a:lnTo>
                    <a:pt x="2577" y="142"/>
                  </a:lnTo>
                  <a:lnTo>
                    <a:pt x="2577" y="142"/>
                  </a:lnTo>
                  <a:lnTo>
                    <a:pt x="2596" y="152"/>
                  </a:lnTo>
                  <a:lnTo>
                    <a:pt x="2591" y="163"/>
                  </a:lnTo>
                  <a:close/>
                  <a:moveTo>
                    <a:pt x="1159" y="150"/>
                  </a:moveTo>
                  <a:lnTo>
                    <a:pt x="1156" y="136"/>
                  </a:lnTo>
                  <a:lnTo>
                    <a:pt x="1156" y="136"/>
                  </a:lnTo>
                  <a:lnTo>
                    <a:pt x="1175" y="128"/>
                  </a:lnTo>
                  <a:lnTo>
                    <a:pt x="1180" y="142"/>
                  </a:lnTo>
                  <a:lnTo>
                    <a:pt x="1180" y="142"/>
                  </a:lnTo>
                  <a:lnTo>
                    <a:pt x="1159" y="150"/>
                  </a:lnTo>
                  <a:lnTo>
                    <a:pt x="1159" y="150"/>
                  </a:lnTo>
                  <a:close/>
                  <a:moveTo>
                    <a:pt x="2553" y="147"/>
                  </a:moveTo>
                  <a:lnTo>
                    <a:pt x="2553" y="147"/>
                  </a:lnTo>
                  <a:lnTo>
                    <a:pt x="2532" y="139"/>
                  </a:lnTo>
                  <a:lnTo>
                    <a:pt x="2537" y="126"/>
                  </a:lnTo>
                  <a:lnTo>
                    <a:pt x="2537" y="126"/>
                  </a:lnTo>
                  <a:lnTo>
                    <a:pt x="2556" y="134"/>
                  </a:lnTo>
                  <a:lnTo>
                    <a:pt x="2553" y="147"/>
                  </a:lnTo>
                  <a:close/>
                  <a:moveTo>
                    <a:pt x="1199" y="134"/>
                  </a:moveTo>
                  <a:lnTo>
                    <a:pt x="1194" y="120"/>
                  </a:lnTo>
                  <a:lnTo>
                    <a:pt x="1194" y="120"/>
                  </a:lnTo>
                  <a:lnTo>
                    <a:pt x="1215" y="115"/>
                  </a:lnTo>
                  <a:lnTo>
                    <a:pt x="1220" y="126"/>
                  </a:lnTo>
                  <a:lnTo>
                    <a:pt x="1220" y="126"/>
                  </a:lnTo>
                  <a:lnTo>
                    <a:pt x="1199" y="134"/>
                  </a:lnTo>
                  <a:lnTo>
                    <a:pt x="1199" y="134"/>
                  </a:lnTo>
                  <a:close/>
                  <a:moveTo>
                    <a:pt x="2513" y="131"/>
                  </a:moveTo>
                  <a:lnTo>
                    <a:pt x="2513" y="131"/>
                  </a:lnTo>
                  <a:lnTo>
                    <a:pt x="2491" y="123"/>
                  </a:lnTo>
                  <a:lnTo>
                    <a:pt x="2497" y="112"/>
                  </a:lnTo>
                  <a:lnTo>
                    <a:pt x="2497" y="112"/>
                  </a:lnTo>
                  <a:lnTo>
                    <a:pt x="2518" y="118"/>
                  </a:lnTo>
                  <a:lnTo>
                    <a:pt x="2513" y="131"/>
                  </a:lnTo>
                  <a:close/>
                  <a:moveTo>
                    <a:pt x="1239" y="120"/>
                  </a:moveTo>
                  <a:lnTo>
                    <a:pt x="1236" y="107"/>
                  </a:lnTo>
                  <a:lnTo>
                    <a:pt x="1236" y="107"/>
                  </a:lnTo>
                  <a:lnTo>
                    <a:pt x="1255" y="99"/>
                  </a:lnTo>
                  <a:lnTo>
                    <a:pt x="1261" y="112"/>
                  </a:lnTo>
                  <a:lnTo>
                    <a:pt x="1261" y="112"/>
                  </a:lnTo>
                  <a:lnTo>
                    <a:pt x="1239" y="120"/>
                  </a:lnTo>
                  <a:lnTo>
                    <a:pt x="1239" y="120"/>
                  </a:lnTo>
                  <a:close/>
                  <a:moveTo>
                    <a:pt x="2473" y="118"/>
                  </a:moveTo>
                  <a:lnTo>
                    <a:pt x="2473" y="118"/>
                  </a:lnTo>
                  <a:lnTo>
                    <a:pt x="2454" y="109"/>
                  </a:lnTo>
                  <a:lnTo>
                    <a:pt x="2457" y="96"/>
                  </a:lnTo>
                  <a:lnTo>
                    <a:pt x="2457" y="96"/>
                  </a:lnTo>
                  <a:lnTo>
                    <a:pt x="2478" y="104"/>
                  </a:lnTo>
                  <a:lnTo>
                    <a:pt x="2473" y="118"/>
                  </a:lnTo>
                  <a:close/>
                  <a:moveTo>
                    <a:pt x="1279" y="107"/>
                  </a:moveTo>
                  <a:lnTo>
                    <a:pt x="1277" y="93"/>
                  </a:lnTo>
                  <a:lnTo>
                    <a:pt x="1277" y="93"/>
                  </a:lnTo>
                  <a:lnTo>
                    <a:pt x="1295" y="88"/>
                  </a:lnTo>
                  <a:lnTo>
                    <a:pt x="1301" y="99"/>
                  </a:lnTo>
                  <a:lnTo>
                    <a:pt x="1301" y="99"/>
                  </a:lnTo>
                  <a:lnTo>
                    <a:pt x="1279" y="107"/>
                  </a:lnTo>
                  <a:lnTo>
                    <a:pt x="1279" y="107"/>
                  </a:lnTo>
                  <a:close/>
                  <a:moveTo>
                    <a:pt x="2432" y="101"/>
                  </a:moveTo>
                  <a:lnTo>
                    <a:pt x="2432" y="101"/>
                  </a:lnTo>
                  <a:lnTo>
                    <a:pt x="2411" y="96"/>
                  </a:lnTo>
                  <a:lnTo>
                    <a:pt x="2416" y="83"/>
                  </a:lnTo>
                  <a:lnTo>
                    <a:pt x="2416" y="83"/>
                  </a:lnTo>
                  <a:lnTo>
                    <a:pt x="2438" y="91"/>
                  </a:lnTo>
                  <a:lnTo>
                    <a:pt x="2432" y="101"/>
                  </a:lnTo>
                  <a:close/>
                  <a:moveTo>
                    <a:pt x="1320" y="93"/>
                  </a:moveTo>
                  <a:lnTo>
                    <a:pt x="1317" y="80"/>
                  </a:lnTo>
                  <a:lnTo>
                    <a:pt x="1317" y="80"/>
                  </a:lnTo>
                  <a:lnTo>
                    <a:pt x="1338" y="75"/>
                  </a:lnTo>
                  <a:lnTo>
                    <a:pt x="1341" y="88"/>
                  </a:lnTo>
                  <a:lnTo>
                    <a:pt x="1341" y="88"/>
                  </a:lnTo>
                  <a:lnTo>
                    <a:pt x="1320" y="93"/>
                  </a:lnTo>
                  <a:lnTo>
                    <a:pt x="1320" y="93"/>
                  </a:lnTo>
                  <a:close/>
                  <a:moveTo>
                    <a:pt x="2392" y="91"/>
                  </a:moveTo>
                  <a:lnTo>
                    <a:pt x="2392" y="91"/>
                  </a:lnTo>
                  <a:lnTo>
                    <a:pt x="2371" y="83"/>
                  </a:lnTo>
                  <a:lnTo>
                    <a:pt x="2376" y="72"/>
                  </a:lnTo>
                  <a:lnTo>
                    <a:pt x="2376" y="72"/>
                  </a:lnTo>
                  <a:lnTo>
                    <a:pt x="2395" y="77"/>
                  </a:lnTo>
                  <a:lnTo>
                    <a:pt x="2392" y="91"/>
                  </a:lnTo>
                  <a:close/>
                  <a:moveTo>
                    <a:pt x="1362" y="83"/>
                  </a:moveTo>
                  <a:lnTo>
                    <a:pt x="1357" y="69"/>
                  </a:lnTo>
                  <a:lnTo>
                    <a:pt x="1357" y="69"/>
                  </a:lnTo>
                  <a:lnTo>
                    <a:pt x="1379" y="64"/>
                  </a:lnTo>
                  <a:lnTo>
                    <a:pt x="1381" y="77"/>
                  </a:lnTo>
                  <a:lnTo>
                    <a:pt x="1381" y="77"/>
                  </a:lnTo>
                  <a:lnTo>
                    <a:pt x="1362" y="83"/>
                  </a:lnTo>
                  <a:lnTo>
                    <a:pt x="1362" y="83"/>
                  </a:lnTo>
                  <a:close/>
                  <a:moveTo>
                    <a:pt x="2352" y="77"/>
                  </a:moveTo>
                  <a:lnTo>
                    <a:pt x="2352" y="77"/>
                  </a:lnTo>
                  <a:lnTo>
                    <a:pt x="2331" y="72"/>
                  </a:lnTo>
                  <a:lnTo>
                    <a:pt x="2333" y="59"/>
                  </a:lnTo>
                  <a:lnTo>
                    <a:pt x="2333" y="59"/>
                  </a:lnTo>
                  <a:lnTo>
                    <a:pt x="2355" y="67"/>
                  </a:lnTo>
                  <a:lnTo>
                    <a:pt x="2352" y="77"/>
                  </a:lnTo>
                  <a:close/>
                  <a:moveTo>
                    <a:pt x="1403" y="72"/>
                  </a:moveTo>
                  <a:lnTo>
                    <a:pt x="1400" y="59"/>
                  </a:lnTo>
                  <a:lnTo>
                    <a:pt x="1400" y="59"/>
                  </a:lnTo>
                  <a:lnTo>
                    <a:pt x="1421" y="53"/>
                  </a:lnTo>
                  <a:lnTo>
                    <a:pt x="1424" y="67"/>
                  </a:lnTo>
                  <a:lnTo>
                    <a:pt x="1424" y="67"/>
                  </a:lnTo>
                  <a:lnTo>
                    <a:pt x="1403" y="72"/>
                  </a:lnTo>
                  <a:lnTo>
                    <a:pt x="1403" y="72"/>
                  </a:lnTo>
                  <a:close/>
                  <a:moveTo>
                    <a:pt x="2309" y="67"/>
                  </a:moveTo>
                  <a:lnTo>
                    <a:pt x="2309" y="67"/>
                  </a:lnTo>
                  <a:lnTo>
                    <a:pt x="2290" y="61"/>
                  </a:lnTo>
                  <a:lnTo>
                    <a:pt x="2293" y="50"/>
                  </a:lnTo>
                  <a:lnTo>
                    <a:pt x="2293" y="50"/>
                  </a:lnTo>
                  <a:lnTo>
                    <a:pt x="2314" y="53"/>
                  </a:lnTo>
                  <a:lnTo>
                    <a:pt x="2309" y="67"/>
                  </a:lnTo>
                  <a:close/>
                  <a:moveTo>
                    <a:pt x="1446" y="61"/>
                  </a:moveTo>
                  <a:lnTo>
                    <a:pt x="1440" y="48"/>
                  </a:lnTo>
                  <a:lnTo>
                    <a:pt x="1440" y="48"/>
                  </a:lnTo>
                  <a:lnTo>
                    <a:pt x="1462" y="42"/>
                  </a:lnTo>
                  <a:lnTo>
                    <a:pt x="1464" y="56"/>
                  </a:lnTo>
                  <a:lnTo>
                    <a:pt x="1464" y="56"/>
                  </a:lnTo>
                  <a:lnTo>
                    <a:pt x="1446" y="61"/>
                  </a:lnTo>
                  <a:lnTo>
                    <a:pt x="1446" y="61"/>
                  </a:lnTo>
                  <a:close/>
                  <a:moveTo>
                    <a:pt x="2269" y="59"/>
                  </a:moveTo>
                  <a:lnTo>
                    <a:pt x="2269" y="59"/>
                  </a:lnTo>
                  <a:lnTo>
                    <a:pt x="2247" y="53"/>
                  </a:lnTo>
                  <a:lnTo>
                    <a:pt x="2250" y="40"/>
                  </a:lnTo>
                  <a:lnTo>
                    <a:pt x="2250" y="40"/>
                  </a:lnTo>
                  <a:lnTo>
                    <a:pt x="2272" y="45"/>
                  </a:lnTo>
                  <a:lnTo>
                    <a:pt x="2269" y="59"/>
                  </a:lnTo>
                  <a:close/>
                  <a:moveTo>
                    <a:pt x="1486" y="53"/>
                  </a:moveTo>
                  <a:lnTo>
                    <a:pt x="1483" y="40"/>
                  </a:lnTo>
                  <a:lnTo>
                    <a:pt x="1483" y="40"/>
                  </a:lnTo>
                  <a:lnTo>
                    <a:pt x="1505" y="34"/>
                  </a:lnTo>
                  <a:lnTo>
                    <a:pt x="1507" y="48"/>
                  </a:lnTo>
                  <a:lnTo>
                    <a:pt x="1507" y="48"/>
                  </a:lnTo>
                  <a:lnTo>
                    <a:pt x="1486" y="53"/>
                  </a:lnTo>
                  <a:lnTo>
                    <a:pt x="1486" y="53"/>
                  </a:lnTo>
                  <a:close/>
                  <a:moveTo>
                    <a:pt x="2226" y="48"/>
                  </a:moveTo>
                  <a:lnTo>
                    <a:pt x="2226" y="48"/>
                  </a:lnTo>
                  <a:lnTo>
                    <a:pt x="2207" y="45"/>
                  </a:lnTo>
                  <a:lnTo>
                    <a:pt x="2207" y="32"/>
                  </a:lnTo>
                  <a:lnTo>
                    <a:pt x="2207" y="32"/>
                  </a:lnTo>
                  <a:lnTo>
                    <a:pt x="2229" y="34"/>
                  </a:lnTo>
                  <a:lnTo>
                    <a:pt x="2226" y="48"/>
                  </a:lnTo>
                  <a:close/>
                  <a:moveTo>
                    <a:pt x="1529" y="45"/>
                  </a:moveTo>
                  <a:lnTo>
                    <a:pt x="1526" y="32"/>
                  </a:lnTo>
                  <a:lnTo>
                    <a:pt x="1526" y="32"/>
                  </a:lnTo>
                  <a:lnTo>
                    <a:pt x="1547" y="26"/>
                  </a:lnTo>
                  <a:lnTo>
                    <a:pt x="1550" y="40"/>
                  </a:lnTo>
                  <a:lnTo>
                    <a:pt x="1550" y="40"/>
                  </a:lnTo>
                  <a:lnTo>
                    <a:pt x="1529" y="45"/>
                  </a:lnTo>
                  <a:lnTo>
                    <a:pt x="1529" y="45"/>
                  </a:lnTo>
                  <a:close/>
                  <a:moveTo>
                    <a:pt x="2186" y="40"/>
                  </a:moveTo>
                  <a:lnTo>
                    <a:pt x="2186" y="40"/>
                  </a:lnTo>
                  <a:lnTo>
                    <a:pt x="2164" y="37"/>
                  </a:lnTo>
                  <a:lnTo>
                    <a:pt x="2167" y="24"/>
                  </a:lnTo>
                  <a:lnTo>
                    <a:pt x="2167" y="24"/>
                  </a:lnTo>
                  <a:lnTo>
                    <a:pt x="2188" y="29"/>
                  </a:lnTo>
                  <a:lnTo>
                    <a:pt x="2186" y="40"/>
                  </a:lnTo>
                  <a:close/>
                  <a:moveTo>
                    <a:pt x="1569" y="37"/>
                  </a:moveTo>
                  <a:lnTo>
                    <a:pt x="1569" y="24"/>
                  </a:lnTo>
                  <a:lnTo>
                    <a:pt x="1569" y="24"/>
                  </a:lnTo>
                  <a:lnTo>
                    <a:pt x="1590" y="21"/>
                  </a:lnTo>
                  <a:lnTo>
                    <a:pt x="1590" y="34"/>
                  </a:lnTo>
                  <a:lnTo>
                    <a:pt x="1590" y="34"/>
                  </a:lnTo>
                  <a:lnTo>
                    <a:pt x="1569" y="37"/>
                  </a:lnTo>
                  <a:lnTo>
                    <a:pt x="1569" y="37"/>
                  </a:lnTo>
                  <a:close/>
                  <a:moveTo>
                    <a:pt x="2143" y="34"/>
                  </a:moveTo>
                  <a:lnTo>
                    <a:pt x="2143" y="34"/>
                  </a:lnTo>
                  <a:lnTo>
                    <a:pt x="2121" y="32"/>
                  </a:lnTo>
                  <a:lnTo>
                    <a:pt x="2124" y="18"/>
                  </a:lnTo>
                  <a:lnTo>
                    <a:pt x="2124" y="18"/>
                  </a:lnTo>
                  <a:lnTo>
                    <a:pt x="2145" y="21"/>
                  </a:lnTo>
                  <a:lnTo>
                    <a:pt x="2143" y="34"/>
                  </a:lnTo>
                  <a:close/>
                  <a:moveTo>
                    <a:pt x="1612" y="32"/>
                  </a:moveTo>
                  <a:lnTo>
                    <a:pt x="1609" y="18"/>
                  </a:lnTo>
                  <a:lnTo>
                    <a:pt x="1609" y="18"/>
                  </a:lnTo>
                  <a:lnTo>
                    <a:pt x="1631" y="16"/>
                  </a:lnTo>
                  <a:lnTo>
                    <a:pt x="1633" y="29"/>
                  </a:lnTo>
                  <a:lnTo>
                    <a:pt x="1633" y="29"/>
                  </a:lnTo>
                  <a:lnTo>
                    <a:pt x="1612" y="32"/>
                  </a:lnTo>
                  <a:lnTo>
                    <a:pt x="1612" y="32"/>
                  </a:lnTo>
                  <a:close/>
                  <a:moveTo>
                    <a:pt x="2100" y="29"/>
                  </a:moveTo>
                  <a:lnTo>
                    <a:pt x="2100" y="29"/>
                  </a:lnTo>
                  <a:lnTo>
                    <a:pt x="2078" y="26"/>
                  </a:lnTo>
                  <a:lnTo>
                    <a:pt x="2081" y="13"/>
                  </a:lnTo>
                  <a:lnTo>
                    <a:pt x="2081" y="13"/>
                  </a:lnTo>
                  <a:lnTo>
                    <a:pt x="2103" y="16"/>
                  </a:lnTo>
                  <a:lnTo>
                    <a:pt x="2100" y="29"/>
                  </a:lnTo>
                  <a:close/>
                  <a:moveTo>
                    <a:pt x="1655" y="26"/>
                  </a:moveTo>
                  <a:lnTo>
                    <a:pt x="1652" y="13"/>
                  </a:lnTo>
                  <a:lnTo>
                    <a:pt x="1652" y="13"/>
                  </a:lnTo>
                  <a:lnTo>
                    <a:pt x="1674" y="10"/>
                  </a:lnTo>
                  <a:lnTo>
                    <a:pt x="1676" y="24"/>
                  </a:lnTo>
                  <a:lnTo>
                    <a:pt x="1676" y="24"/>
                  </a:lnTo>
                  <a:lnTo>
                    <a:pt x="1655" y="26"/>
                  </a:lnTo>
                  <a:lnTo>
                    <a:pt x="1655" y="26"/>
                  </a:lnTo>
                  <a:close/>
                  <a:moveTo>
                    <a:pt x="2060" y="24"/>
                  </a:moveTo>
                  <a:lnTo>
                    <a:pt x="2060" y="24"/>
                  </a:lnTo>
                  <a:lnTo>
                    <a:pt x="2038" y="21"/>
                  </a:lnTo>
                  <a:lnTo>
                    <a:pt x="2038" y="8"/>
                  </a:lnTo>
                  <a:lnTo>
                    <a:pt x="2038" y="8"/>
                  </a:lnTo>
                  <a:lnTo>
                    <a:pt x="2060" y="10"/>
                  </a:lnTo>
                  <a:lnTo>
                    <a:pt x="2060" y="24"/>
                  </a:lnTo>
                  <a:close/>
                  <a:moveTo>
                    <a:pt x="1698" y="21"/>
                  </a:moveTo>
                  <a:lnTo>
                    <a:pt x="1695" y="8"/>
                  </a:lnTo>
                  <a:lnTo>
                    <a:pt x="1695" y="8"/>
                  </a:lnTo>
                  <a:lnTo>
                    <a:pt x="1716" y="8"/>
                  </a:lnTo>
                  <a:lnTo>
                    <a:pt x="1719" y="21"/>
                  </a:lnTo>
                  <a:lnTo>
                    <a:pt x="1719" y="21"/>
                  </a:lnTo>
                  <a:lnTo>
                    <a:pt x="1698" y="21"/>
                  </a:lnTo>
                  <a:lnTo>
                    <a:pt x="1698" y="21"/>
                  </a:lnTo>
                  <a:close/>
                  <a:moveTo>
                    <a:pt x="2017" y="21"/>
                  </a:moveTo>
                  <a:lnTo>
                    <a:pt x="2017" y="21"/>
                  </a:lnTo>
                  <a:lnTo>
                    <a:pt x="1995" y="18"/>
                  </a:lnTo>
                  <a:lnTo>
                    <a:pt x="1995" y="5"/>
                  </a:lnTo>
                  <a:lnTo>
                    <a:pt x="1995" y="5"/>
                  </a:lnTo>
                  <a:lnTo>
                    <a:pt x="2017" y="8"/>
                  </a:lnTo>
                  <a:lnTo>
                    <a:pt x="2017" y="21"/>
                  </a:lnTo>
                  <a:close/>
                  <a:moveTo>
                    <a:pt x="1741" y="18"/>
                  </a:moveTo>
                  <a:lnTo>
                    <a:pt x="1738" y="5"/>
                  </a:lnTo>
                  <a:lnTo>
                    <a:pt x="1738" y="5"/>
                  </a:lnTo>
                  <a:lnTo>
                    <a:pt x="1759" y="2"/>
                  </a:lnTo>
                  <a:lnTo>
                    <a:pt x="1762" y="16"/>
                  </a:lnTo>
                  <a:lnTo>
                    <a:pt x="1762" y="16"/>
                  </a:lnTo>
                  <a:lnTo>
                    <a:pt x="1741" y="18"/>
                  </a:lnTo>
                  <a:lnTo>
                    <a:pt x="1741" y="18"/>
                  </a:lnTo>
                  <a:close/>
                  <a:moveTo>
                    <a:pt x="1974" y="16"/>
                  </a:moveTo>
                  <a:lnTo>
                    <a:pt x="1974" y="16"/>
                  </a:lnTo>
                  <a:lnTo>
                    <a:pt x="1952" y="16"/>
                  </a:lnTo>
                  <a:lnTo>
                    <a:pt x="1952" y="2"/>
                  </a:lnTo>
                  <a:lnTo>
                    <a:pt x="1952" y="2"/>
                  </a:lnTo>
                  <a:lnTo>
                    <a:pt x="1974" y="2"/>
                  </a:lnTo>
                  <a:lnTo>
                    <a:pt x="1974" y="16"/>
                  </a:lnTo>
                  <a:close/>
                  <a:moveTo>
                    <a:pt x="1781" y="16"/>
                  </a:moveTo>
                  <a:lnTo>
                    <a:pt x="1781" y="2"/>
                  </a:lnTo>
                  <a:lnTo>
                    <a:pt x="1781" y="2"/>
                  </a:lnTo>
                  <a:lnTo>
                    <a:pt x="1802" y="2"/>
                  </a:lnTo>
                  <a:lnTo>
                    <a:pt x="1802" y="16"/>
                  </a:lnTo>
                  <a:lnTo>
                    <a:pt x="1802" y="16"/>
                  </a:lnTo>
                  <a:lnTo>
                    <a:pt x="1781" y="16"/>
                  </a:lnTo>
                  <a:lnTo>
                    <a:pt x="1781" y="16"/>
                  </a:lnTo>
                  <a:close/>
                  <a:moveTo>
                    <a:pt x="1931" y="16"/>
                  </a:moveTo>
                  <a:lnTo>
                    <a:pt x="1931" y="16"/>
                  </a:lnTo>
                  <a:lnTo>
                    <a:pt x="1909" y="13"/>
                  </a:lnTo>
                  <a:lnTo>
                    <a:pt x="1909" y="0"/>
                  </a:lnTo>
                  <a:lnTo>
                    <a:pt x="1909" y="0"/>
                  </a:lnTo>
                  <a:lnTo>
                    <a:pt x="1931" y="2"/>
                  </a:lnTo>
                  <a:lnTo>
                    <a:pt x="1931" y="16"/>
                  </a:lnTo>
                  <a:close/>
                  <a:moveTo>
                    <a:pt x="1824" y="16"/>
                  </a:moveTo>
                  <a:lnTo>
                    <a:pt x="1824" y="2"/>
                  </a:lnTo>
                  <a:lnTo>
                    <a:pt x="1824" y="2"/>
                  </a:lnTo>
                  <a:lnTo>
                    <a:pt x="1845" y="0"/>
                  </a:lnTo>
                  <a:lnTo>
                    <a:pt x="1845" y="13"/>
                  </a:lnTo>
                  <a:lnTo>
                    <a:pt x="1845" y="13"/>
                  </a:lnTo>
                  <a:lnTo>
                    <a:pt x="1824" y="16"/>
                  </a:lnTo>
                  <a:lnTo>
                    <a:pt x="1824" y="16"/>
                  </a:lnTo>
                  <a:close/>
                  <a:moveTo>
                    <a:pt x="1888" y="13"/>
                  </a:moveTo>
                  <a:lnTo>
                    <a:pt x="1888" y="13"/>
                  </a:lnTo>
                  <a:lnTo>
                    <a:pt x="1869" y="13"/>
                  </a:lnTo>
                  <a:lnTo>
                    <a:pt x="1867" y="0"/>
                  </a:lnTo>
                  <a:lnTo>
                    <a:pt x="1869" y="0"/>
                  </a:lnTo>
                  <a:lnTo>
                    <a:pt x="1869" y="0"/>
                  </a:lnTo>
                  <a:lnTo>
                    <a:pt x="1888" y="0"/>
                  </a:lnTo>
                  <a:lnTo>
                    <a:pt x="1888" y="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59"/>
            <p:cNvSpPr>
              <a:spLocks/>
            </p:cNvSpPr>
            <p:nvPr/>
          </p:nvSpPr>
          <p:spPr bwMode="auto">
            <a:xfrm>
              <a:off x="8435820" y="2357447"/>
              <a:ext cx="25399" cy="25399"/>
            </a:xfrm>
            <a:custGeom>
              <a:avLst/>
              <a:gdLst>
                <a:gd name="T0" fmla="*/ 5 w 16"/>
                <a:gd name="T1" fmla="*/ 16 h 16"/>
                <a:gd name="T2" fmla="*/ 0 w 16"/>
                <a:gd name="T3" fmla="*/ 5 h 16"/>
                <a:gd name="T4" fmla="*/ 13 w 16"/>
                <a:gd name="T5" fmla="*/ 0 h 16"/>
                <a:gd name="T6" fmla="*/ 16 w 16"/>
                <a:gd name="T7" fmla="*/ 10 h 16"/>
                <a:gd name="T8" fmla="*/ 5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16"/>
                  </a:moveTo>
                  <a:lnTo>
                    <a:pt x="0" y="5"/>
                  </a:lnTo>
                  <a:lnTo>
                    <a:pt x="13" y="0"/>
                  </a:lnTo>
                  <a:lnTo>
                    <a:pt x="16" y="1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Rectangle 360"/>
            <p:cNvSpPr>
              <a:spLocks noChangeArrowheads="1"/>
            </p:cNvSpPr>
            <p:nvPr/>
          </p:nvSpPr>
          <p:spPr bwMode="auto">
            <a:xfrm>
              <a:off x="5805332" y="1309697"/>
              <a:ext cx="15876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61"/>
            <p:cNvSpPr>
              <a:spLocks noEditPoints="1"/>
            </p:cNvSpPr>
            <p:nvPr/>
          </p:nvSpPr>
          <p:spPr bwMode="auto">
            <a:xfrm>
              <a:off x="5795806" y="1314460"/>
              <a:ext cx="2430463" cy="4822825"/>
            </a:xfrm>
            <a:custGeom>
              <a:avLst/>
              <a:gdLst>
                <a:gd name="T0" fmla="*/ 67 w 1531"/>
                <a:gd name="T1" fmla="*/ 3033 h 3038"/>
                <a:gd name="T2" fmla="*/ 150 w 1531"/>
                <a:gd name="T3" fmla="*/ 3011 h 3038"/>
                <a:gd name="T4" fmla="*/ 215 w 1531"/>
                <a:gd name="T5" fmla="*/ 3003 h 3038"/>
                <a:gd name="T6" fmla="*/ 258 w 1531"/>
                <a:gd name="T7" fmla="*/ 3009 h 3038"/>
                <a:gd name="T8" fmla="*/ 365 w 1531"/>
                <a:gd name="T9" fmla="*/ 2987 h 3038"/>
                <a:gd name="T10" fmla="*/ 443 w 1531"/>
                <a:gd name="T11" fmla="*/ 2952 h 3038"/>
                <a:gd name="T12" fmla="*/ 504 w 1531"/>
                <a:gd name="T13" fmla="*/ 2933 h 3038"/>
                <a:gd name="T14" fmla="*/ 550 w 1531"/>
                <a:gd name="T15" fmla="*/ 2933 h 3038"/>
                <a:gd name="T16" fmla="*/ 649 w 1531"/>
                <a:gd name="T17" fmla="*/ 2893 h 3038"/>
                <a:gd name="T18" fmla="*/ 722 w 1531"/>
                <a:gd name="T19" fmla="*/ 2845 h 3038"/>
                <a:gd name="T20" fmla="*/ 778 w 1531"/>
                <a:gd name="T21" fmla="*/ 2815 h 3038"/>
                <a:gd name="T22" fmla="*/ 824 w 1531"/>
                <a:gd name="T23" fmla="*/ 2805 h 3038"/>
                <a:gd name="T24" fmla="*/ 912 w 1531"/>
                <a:gd name="T25" fmla="*/ 2746 h 3038"/>
                <a:gd name="T26" fmla="*/ 974 w 1531"/>
                <a:gd name="T27" fmla="*/ 2684 h 3038"/>
                <a:gd name="T28" fmla="*/ 1025 w 1531"/>
                <a:gd name="T29" fmla="*/ 2644 h 3038"/>
                <a:gd name="T30" fmla="*/ 1065 w 1531"/>
                <a:gd name="T31" fmla="*/ 2625 h 3038"/>
                <a:gd name="T32" fmla="*/ 1140 w 1531"/>
                <a:gd name="T33" fmla="*/ 2547 h 3038"/>
                <a:gd name="T34" fmla="*/ 1186 w 1531"/>
                <a:gd name="T35" fmla="*/ 2475 h 3038"/>
                <a:gd name="T36" fmla="*/ 1226 w 1531"/>
                <a:gd name="T37" fmla="*/ 2424 h 3038"/>
                <a:gd name="T38" fmla="*/ 1263 w 1531"/>
                <a:gd name="T39" fmla="*/ 2397 h 3038"/>
                <a:gd name="T40" fmla="*/ 1320 w 1531"/>
                <a:gd name="T41" fmla="*/ 2306 h 3038"/>
                <a:gd name="T42" fmla="*/ 1349 w 1531"/>
                <a:gd name="T43" fmla="*/ 2225 h 3038"/>
                <a:gd name="T44" fmla="*/ 1379 w 1531"/>
                <a:gd name="T45" fmla="*/ 2166 h 3038"/>
                <a:gd name="T46" fmla="*/ 1408 w 1531"/>
                <a:gd name="T47" fmla="*/ 2134 h 3038"/>
                <a:gd name="T48" fmla="*/ 1446 w 1531"/>
                <a:gd name="T49" fmla="*/ 2032 h 3038"/>
                <a:gd name="T50" fmla="*/ 1459 w 1531"/>
                <a:gd name="T51" fmla="*/ 1947 h 3038"/>
                <a:gd name="T52" fmla="*/ 1475 w 1531"/>
                <a:gd name="T53" fmla="*/ 1885 h 3038"/>
                <a:gd name="T54" fmla="*/ 1497 w 1531"/>
                <a:gd name="T55" fmla="*/ 1847 h 3038"/>
                <a:gd name="T56" fmla="*/ 1515 w 1531"/>
                <a:gd name="T57" fmla="*/ 1740 h 3038"/>
                <a:gd name="T58" fmla="*/ 1513 w 1531"/>
                <a:gd name="T59" fmla="*/ 1654 h 3038"/>
                <a:gd name="T60" fmla="*/ 1515 w 1531"/>
                <a:gd name="T61" fmla="*/ 1590 h 3038"/>
                <a:gd name="T62" fmla="*/ 1529 w 1531"/>
                <a:gd name="T63" fmla="*/ 1547 h 3038"/>
                <a:gd name="T64" fmla="*/ 1515 w 1531"/>
                <a:gd name="T65" fmla="*/ 1461 h 3038"/>
                <a:gd name="T66" fmla="*/ 1510 w 1531"/>
                <a:gd name="T67" fmla="*/ 1375 h 3038"/>
                <a:gd name="T68" fmla="*/ 1499 w 1531"/>
                <a:gd name="T69" fmla="*/ 1292 h 3038"/>
                <a:gd name="T70" fmla="*/ 1486 w 1531"/>
                <a:gd name="T71" fmla="*/ 1206 h 3038"/>
                <a:gd name="T72" fmla="*/ 1464 w 1531"/>
                <a:gd name="T73" fmla="*/ 1123 h 3038"/>
                <a:gd name="T74" fmla="*/ 1443 w 1531"/>
                <a:gd name="T75" fmla="*/ 1040 h 3038"/>
                <a:gd name="T76" fmla="*/ 1413 w 1531"/>
                <a:gd name="T77" fmla="*/ 960 h 3038"/>
                <a:gd name="T78" fmla="*/ 1381 w 1531"/>
                <a:gd name="T79" fmla="*/ 882 h 3038"/>
                <a:gd name="T80" fmla="*/ 1344 w 1531"/>
                <a:gd name="T81" fmla="*/ 804 h 3038"/>
                <a:gd name="T82" fmla="*/ 1304 w 1531"/>
                <a:gd name="T83" fmla="*/ 729 h 3038"/>
                <a:gd name="T84" fmla="*/ 1255 w 1531"/>
                <a:gd name="T85" fmla="*/ 657 h 3038"/>
                <a:gd name="T86" fmla="*/ 1207 w 1531"/>
                <a:gd name="T87" fmla="*/ 587 h 3038"/>
                <a:gd name="T88" fmla="*/ 1153 w 1531"/>
                <a:gd name="T89" fmla="*/ 520 h 3038"/>
                <a:gd name="T90" fmla="*/ 1094 w 1531"/>
                <a:gd name="T91" fmla="*/ 458 h 3038"/>
                <a:gd name="T92" fmla="*/ 1033 w 1531"/>
                <a:gd name="T93" fmla="*/ 399 h 3038"/>
                <a:gd name="T94" fmla="*/ 968 w 1531"/>
                <a:gd name="T95" fmla="*/ 343 h 3038"/>
                <a:gd name="T96" fmla="*/ 899 w 1531"/>
                <a:gd name="T97" fmla="*/ 292 h 3038"/>
                <a:gd name="T98" fmla="*/ 829 w 1531"/>
                <a:gd name="T99" fmla="*/ 244 h 3038"/>
                <a:gd name="T100" fmla="*/ 754 w 1531"/>
                <a:gd name="T101" fmla="*/ 201 h 3038"/>
                <a:gd name="T102" fmla="*/ 679 w 1531"/>
                <a:gd name="T103" fmla="*/ 163 h 3038"/>
                <a:gd name="T104" fmla="*/ 601 w 1531"/>
                <a:gd name="T105" fmla="*/ 128 h 3038"/>
                <a:gd name="T106" fmla="*/ 521 w 1531"/>
                <a:gd name="T107" fmla="*/ 99 h 3038"/>
                <a:gd name="T108" fmla="*/ 437 w 1531"/>
                <a:gd name="T109" fmla="*/ 75 h 3038"/>
                <a:gd name="T110" fmla="*/ 354 w 1531"/>
                <a:gd name="T111" fmla="*/ 53 h 3038"/>
                <a:gd name="T112" fmla="*/ 271 w 1531"/>
                <a:gd name="T113" fmla="*/ 37 h 3038"/>
                <a:gd name="T114" fmla="*/ 188 w 1531"/>
                <a:gd name="T115" fmla="*/ 24 h 3038"/>
                <a:gd name="T116" fmla="*/ 102 w 1531"/>
                <a:gd name="T117" fmla="*/ 16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1" h="3038">
                  <a:moveTo>
                    <a:pt x="3" y="3038"/>
                  </a:moveTo>
                  <a:lnTo>
                    <a:pt x="0" y="3025"/>
                  </a:lnTo>
                  <a:lnTo>
                    <a:pt x="0" y="3025"/>
                  </a:lnTo>
                  <a:lnTo>
                    <a:pt x="22" y="3025"/>
                  </a:lnTo>
                  <a:lnTo>
                    <a:pt x="24" y="3038"/>
                  </a:lnTo>
                  <a:lnTo>
                    <a:pt x="24" y="3038"/>
                  </a:lnTo>
                  <a:lnTo>
                    <a:pt x="3" y="3038"/>
                  </a:lnTo>
                  <a:lnTo>
                    <a:pt x="3" y="3038"/>
                  </a:lnTo>
                  <a:close/>
                  <a:moveTo>
                    <a:pt x="46" y="3035"/>
                  </a:moveTo>
                  <a:lnTo>
                    <a:pt x="43" y="3022"/>
                  </a:lnTo>
                  <a:lnTo>
                    <a:pt x="43" y="3022"/>
                  </a:lnTo>
                  <a:lnTo>
                    <a:pt x="65" y="3019"/>
                  </a:lnTo>
                  <a:lnTo>
                    <a:pt x="67" y="3033"/>
                  </a:lnTo>
                  <a:lnTo>
                    <a:pt x="67" y="3033"/>
                  </a:lnTo>
                  <a:lnTo>
                    <a:pt x="46" y="3035"/>
                  </a:lnTo>
                  <a:lnTo>
                    <a:pt x="46" y="3035"/>
                  </a:lnTo>
                  <a:close/>
                  <a:moveTo>
                    <a:pt x="89" y="3033"/>
                  </a:moveTo>
                  <a:lnTo>
                    <a:pt x="86" y="3019"/>
                  </a:lnTo>
                  <a:lnTo>
                    <a:pt x="86" y="3019"/>
                  </a:lnTo>
                  <a:lnTo>
                    <a:pt x="108" y="3017"/>
                  </a:lnTo>
                  <a:lnTo>
                    <a:pt x="110" y="3030"/>
                  </a:lnTo>
                  <a:lnTo>
                    <a:pt x="110" y="3030"/>
                  </a:lnTo>
                  <a:lnTo>
                    <a:pt x="89" y="3033"/>
                  </a:lnTo>
                  <a:lnTo>
                    <a:pt x="89" y="3033"/>
                  </a:lnTo>
                  <a:close/>
                  <a:moveTo>
                    <a:pt x="132" y="3027"/>
                  </a:moveTo>
                  <a:lnTo>
                    <a:pt x="129" y="3014"/>
                  </a:lnTo>
                  <a:lnTo>
                    <a:pt x="129" y="3014"/>
                  </a:lnTo>
                  <a:lnTo>
                    <a:pt x="150" y="3011"/>
                  </a:lnTo>
                  <a:lnTo>
                    <a:pt x="153" y="3025"/>
                  </a:lnTo>
                  <a:lnTo>
                    <a:pt x="153" y="3025"/>
                  </a:lnTo>
                  <a:lnTo>
                    <a:pt x="132" y="3027"/>
                  </a:lnTo>
                  <a:lnTo>
                    <a:pt x="132" y="3027"/>
                  </a:lnTo>
                  <a:close/>
                  <a:moveTo>
                    <a:pt x="175" y="3022"/>
                  </a:moveTo>
                  <a:lnTo>
                    <a:pt x="172" y="3009"/>
                  </a:lnTo>
                  <a:lnTo>
                    <a:pt x="172" y="3009"/>
                  </a:lnTo>
                  <a:lnTo>
                    <a:pt x="193" y="3006"/>
                  </a:lnTo>
                  <a:lnTo>
                    <a:pt x="196" y="3019"/>
                  </a:lnTo>
                  <a:lnTo>
                    <a:pt x="196" y="3019"/>
                  </a:lnTo>
                  <a:lnTo>
                    <a:pt x="175" y="3022"/>
                  </a:lnTo>
                  <a:lnTo>
                    <a:pt x="175" y="3022"/>
                  </a:lnTo>
                  <a:close/>
                  <a:moveTo>
                    <a:pt x="215" y="3017"/>
                  </a:moveTo>
                  <a:lnTo>
                    <a:pt x="215" y="3003"/>
                  </a:lnTo>
                  <a:lnTo>
                    <a:pt x="215" y="3003"/>
                  </a:lnTo>
                  <a:lnTo>
                    <a:pt x="236" y="3000"/>
                  </a:lnTo>
                  <a:lnTo>
                    <a:pt x="236" y="3014"/>
                  </a:lnTo>
                  <a:lnTo>
                    <a:pt x="236" y="3014"/>
                  </a:lnTo>
                  <a:lnTo>
                    <a:pt x="215" y="3017"/>
                  </a:lnTo>
                  <a:lnTo>
                    <a:pt x="215" y="3017"/>
                  </a:lnTo>
                  <a:close/>
                  <a:moveTo>
                    <a:pt x="258" y="3009"/>
                  </a:moveTo>
                  <a:lnTo>
                    <a:pt x="255" y="2995"/>
                  </a:lnTo>
                  <a:lnTo>
                    <a:pt x="255" y="2995"/>
                  </a:lnTo>
                  <a:lnTo>
                    <a:pt x="276" y="2992"/>
                  </a:lnTo>
                  <a:lnTo>
                    <a:pt x="279" y="3006"/>
                  </a:lnTo>
                  <a:lnTo>
                    <a:pt x="279" y="3006"/>
                  </a:lnTo>
                  <a:lnTo>
                    <a:pt x="258" y="3009"/>
                  </a:lnTo>
                  <a:lnTo>
                    <a:pt x="258" y="3009"/>
                  </a:lnTo>
                  <a:close/>
                  <a:moveTo>
                    <a:pt x="301" y="3000"/>
                  </a:moveTo>
                  <a:lnTo>
                    <a:pt x="298" y="2987"/>
                  </a:lnTo>
                  <a:lnTo>
                    <a:pt x="298" y="2987"/>
                  </a:lnTo>
                  <a:lnTo>
                    <a:pt x="319" y="2984"/>
                  </a:lnTo>
                  <a:lnTo>
                    <a:pt x="322" y="2998"/>
                  </a:lnTo>
                  <a:lnTo>
                    <a:pt x="322" y="2998"/>
                  </a:lnTo>
                  <a:lnTo>
                    <a:pt x="301" y="3000"/>
                  </a:lnTo>
                  <a:lnTo>
                    <a:pt x="301" y="3000"/>
                  </a:lnTo>
                  <a:close/>
                  <a:moveTo>
                    <a:pt x="344" y="2992"/>
                  </a:moveTo>
                  <a:lnTo>
                    <a:pt x="341" y="2979"/>
                  </a:lnTo>
                  <a:lnTo>
                    <a:pt x="341" y="2979"/>
                  </a:lnTo>
                  <a:lnTo>
                    <a:pt x="360" y="2974"/>
                  </a:lnTo>
                  <a:lnTo>
                    <a:pt x="365" y="2987"/>
                  </a:lnTo>
                  <a:lnTo>
                    <a:pt x="365" y="2987"/>
                  </a:lnTo>
                  <a:lnTo>
                    <a:pt x="344" y="2992"/>
                  </a:lnTo>
                  <a:lnTo>
                    <a:pt x="344" y="2992"/>
                  </a:lnTo>
                  <a:close/>
                  <a:moveTo>
                    <a:pt x="384" y="2982"/>
                  </a:moveTo>
                  <a:lnTo>
                    <a:pt x="381" y="2968"/>
                  </a:lnTo>
                  <a:lnTo>
                    <a:pt x="381" y="2968"/>
                  </a:lnTo>
                  <a:lnTo>
                    <a:pt x="403" y="2963"/>
                  </a:lnTo>
                  <a:lnTo>
                    <a:pt x="405" y="2976"/>
                  </a:lnTo>
                  <a:lnTo>
                    <a:pt x="405" y="2976"/>
                  </a:lnTo>
                  <a:lnTo>
                    <a:pt x="384" y="2982"/>
                  </a:lnTo>
                  <a:lnTo>
                    <a:pt x="384" y="2982"/>
                  </a:lnTo>
                  <a:close/>
                  <a:moveTo>
                    <a:pt x="427" y="2971"/>
                  </a:moveTo>
                  <a:lnTo>
                    <a:pt x="424" y="2958"/>
                  </a:lnTo>
                  <a:lnTo>
                    <a:pt x="424" y="2958"/>
                  </a:lnTo>
                  <a:lnTo>
                    <a:pt x="443" y="2952"/>
                  </a:lnTo>
                  <a:lnTo>
                    <a:pt x="448" y="2966"/>
                  </a:lnTo>
                  <a:lnTo>
                    <a:pt x="448" y="2966"/>
                  </a:lnTo>
                  <a:lnTo>
                    <a:pt x="427" y="2971"/>
                  </a:lnTo>
                  <a:lnTo>
                    <a:pt x="427" y="2971"/>
                  </a:lnTo>
                  <a:close/>
                  <a:moveTo>
                    <a:pt x="467" y="2960"/>
                  </a:moveTo>
                  <a:lnTo>
                    <a:pt x="464" y="2947"/>
                  </a:lnTo>
                  <a:lnTo>
                    <a:pt x="464" y="2947"/>
                  </a:lnTo>
                  <a:lnTo>
                    <a:pt x="486" y="2941"/>
                  </a:lnTo>
                  <a:lnTo>
                    <a:pt x="488" y="2952"/>
                  </a:lnTo>
                  <a:lnTo>
                    <a:pt x="488" y="2952"/>
                  </a:lnTo>
                  <a:lnTo>
                    <a:pt x="467" y="2960"/>
                  </a:lnTo>
                  <a:lnTo>
                    <a:pt x="467" y="2960"/>
                  </a:lnTo>
                  <a:close/>
                  <a:moveTo>
                    <a:pt x="510" y="2947"/>
                  </a:moveTo>
                  <a:lnTo>
                    <a:pt x="504" y="2933"/>
                  </a:lnTo>
                  <a:lnTo>
                    <a:pt x="504" y="2933"/>
                  </a:lnTo>
                  <a:lnTo>
                    <a:pt x="526" y="2928"/>
                  </a:lnTo>
                  <a:lnTo>
                    <a:pt x="529" y="2939"/>
                  </a:lnTo>
                  <a:lnTo>
                    <a:pt x="529" y="2939"/>
                  </a:lnTo>
                  <a:lnTo>
                    <a:pt x="510" y="2947"/>
                  </a:lnTo>
                  <a:lnTo>
                    <a:pt x="510" y="2947"/>
                  </a:lnTo>
                  <a:close/>
                  <a:moveTo>
                    <a:pt x="550" y="2933"/>
                  </a:moveTo>
                  <a:lnTo>
                    <a:pt x="545" y="2920"/>
                  </a:lnTo>
                  <a:lnTo>
                    <a:pt x="545" y="2920"/>
                  </a:lnTo>
                  <a:lnTo>
                    <a:pt x="566" y="2912"/>
                  </a:lnTo>
                  <a:lnTo>
                    <a:pt x="571" y="2925"/>
                  </a:lnTo>
                  <a:lnTo>
                    <a:pt x="571" y="2925"/>
                  </a:lnTo>
                  <a:lnTo>
                    <a:pt x="550" y="2933"/>
                  </a:lnTo>
                  <a:lnTo>
                    <a:pt x="550" y="2933"/>
                  </a:lnTo>
                  <a:close/>
                  <a:moveTo>
                    <a:pt x="590" y="2917"/>
                  </a:moveTo>
                  <a:lnTo>
                    <a:pt x="585" y="2904"/>
                  </a:lnTo>
                  <a:lnTo>
                    <a:pt x="585" y="2904"/>
                  </a:lnTo>
                  <a:lnTo>
                    <a:pt x="606" y="2896"/>
                  </a:lnTo>
                  <a:lnTo>
                    <a:pt x="609" y="2909"/>
                  </a:lnTo>
                  <a:lnTo>
                    <a:pt x="609" y="2909"/>
                  </a:lnTo>
                  <a:lnTo>
                    <a:pt x="590" y="2917"/>
                  </a:lnTo>
                  <a:lnTo>
                    <a:pt x="590" y="2917"/>
                  </a:lnTo>
                  <a:close/>
                  <a:moveTo>
                    <a:pt x="630" y="2901"/>
                  </a:moveTo>
                  <a:lnTo>
                    <a:pt x="625" y="2888"/>
                  </a:lnTo>
                  <a:lnTo>
                    <a:pt x="625" y="2888"/>
                  </a:lnTo>
                  <a:lnTo>
                    <a:pt x="644" y="2880"/>
                  </a:lnTo>
                  <a:lnTo>
                    <a:pt x="649" y="2893"/>
                  </a:lnTo>
                  <a:lnTo>
                    <a:pt x="649" y="2893"/>
                  </a:lnTo>
                  <a:lnTo>
                    <a:pt x="630" y="2901"/>
                  </a:lnTo>
                  <a:lnTo>
                    <a:pt x="630" y="2901"/>
                  </a:lnTo>
                  <a:close/>
                  <a:moveTo>
                    <a:pt x="671" y="2885"/>
                  </a:moveTo>
                  <a:lnTo>
                    <a:pt x="665" y="2872"/>
                  </a:lnTo>
                  <a:lnTo>
                    <a:pt x="665" y="2872"/>
                  </a:lnTo>
                  <a:lnTo>
                    <a:pt x="684" y="2864"/>
                  </a:lnTo>
                  <a:lnTo>
                    <a:pt x="689" y="2874"/>
                  </a:lnTo>
                  <a:lnTo>
                    <a:pt x="689" y="2874"/>
                  </a:lnTo>
                  <a:lnTo>
                    <a:pt x="671" y="2885"/>
                  </a:lnTo>
                  <a:lnTo>
                    <a:pt x="671" y="2885"/>
                  </a:lnTo>
                  <a:close/>
                  <a:moveTo>
                    <a:pt x="708" y="2866"/>
                  </a:moveTo>
                  <a:lnTo>
                    <a:pt x="703" y="2853"/>
                  </a:lnTo>
                  <a:lnTo>
                    <a:pt x="703" y="2853"/>
                  </a:lnTo>
                  <a:lnTo>
                    <a:pt x="722" y="2845"/>
                  </a:lnTo>
                  <a:lnTo>
                    <a:pt x="727" y="2856"/>
                  </a:lnTo>
                  <a:lnTo>
                    <a:pt x="727" y="2856"/>
                  </a:lnTo>
                  <a:lnTo>
                    <a:pt x="708" y="2866"/>
                  </a:lnTo>
                  <a:lnTo>
                    <a:pt x="708" y="2866"/>
                  </a:lnTo>
                  <a:close/>
                  <a:moveTo>
                    <a:pt x="748" y="2848"/>
                  </a:moveTo>
                  <a:lnTo>
                    <a:pt x="740" y="2834"/>
                  </a:lnTo>
                  <a:lnTo>
                    <a:pt x="740" y="2834"/>
                  </a:lnTo>
                  <a:lnTo>
                    <a:pt x="759" y="2823"/>
                  </a:lnTo>
                  <a:lnTo>
                    <a:pt x="767" y="2837"/>
                  </a:lnTo>
                  <a:lnTo>
                    <a:pt x="767" y="2837"/>
                  </a:lnTo>
                  <a:lnTo>
                    <a:pt x="748" y="2848"/>
                  </a:lnTo>
                  <a:lnTo>
                    <a:pt x="748" y="2848"/>
                  </a:lnTo>
                  <a:close/>
                  <a:moveTo>
                    <a:pt x="786" y="2826"/>
                  </a:moveTo>
                  <a:lnTo>
                    <a:pt x="778" y="2815"/>
                  </a:lnTo>
                  <a:lnTo>
                    <a:pt x="778" y="2815"/>
                  </a:lnTo>
                  <a:lnTo>
                    <a:pt x="797" y="2805"/>
                  </a:lnTo>
                  <a:lnTo>
                    <a:pt x="805" y="2815"/>
                  </a:lnTo>
                  <a:lnTo>
                    <a:pt x="805" y="2815"/>
                  </a:lnTo>
                  <a:lnTo>
                    <a:pt x="786" y="2826"/>
                  </a:lnTo>
                  <a:lnTo>
                    <a:pt x="786" y="2826"/>
                  </a:lnTo>
                  <a:close/>
                  <a:moveTo>
                    <a:pt x="824" y="2805"/>
                  </a:moveTo>
                  <a:lnTo>
                    <a:pt x="815" y="2794"/>
                  </a:lnTo>
                  <a:lnTo>
                    <a:pt x="815" y="2794"/>
                  </a:lnTo>
                  <a:lnTo>
                    <a:pt x="834" y="2781"/>
                  </a:lnTo>
                  <a:lnTo>
                    <a:pt x="842" y="2794"/>
                  </a:lnTo>
                  <a:lnTo>
                    <a:pt x="842" y="2794"/>
                  </a:lnTo>
                  <a:lnTo>
                    <a:pt x="824" y="2805"/>
                  </a:lnTo>
                  <a:lnTo>
                    <a:pt x="824" y="2805"/>
                  </a:lnTo>
                  <a:close/>
                  <a:moveTo>
                    <a:pt x="858" y="2781"/>
                  </a:moveTo>
                  <a:lnTo>
                    <a:pt x="853" y="2770"/>
                  </a:lnTo>
                  <a:lnTo>
                    <a:pt x="853" y="2770"/>
                  </a:lnTo>
                  <a:lnTo>
                    <a:pt x="869" y="2759"/>
                  </a:lnTo>
                  <a:lnTo>
                    <a:pt x="877" y="2770"/>
                  </a:lnTo>
                  <a:lnTo>
                    <a:pt x="877" y="2770"/>
                  </a:lnTo>
                  <a:lnTo>
                    <a:pt x="858" y="2781"/>
                  </a:lnTo>
                  <a:lnTo>
                    <a:pt x="858" y="2781"/>
                  </a:lnTo>
                  <a:close/>
                  <a:moveTo>
                    <a:pt x="896" y="2759"/>
                  </a:moveTo>
                  <a:lnTo>
                    <a:pt x="888" y="2748"/>
                  </a:lnTo>
                  <a:lnTo>
                    <a:pt x="888" y="2748"/>
                  </a:lnTo>
                  <a:lnTo>
                    <a:pt x="907" y="2735"/>
                  </a:lnTo>
                  <a:lnTo>
                    <a:pt x="912" y="2746"/>
                  </a:lnTo>
                  <a:lnTo>
                    <a:pt x="912" y="2746"/>
                  </a:lnTo>
                  <a:lnTo>
                    <a:pt x="896" y="2759"/>
                  </a:lnTo>
                  <a:lnTo>
                    <a:pt x="896" y="2759"/>
                  </a:lnTo>
                  <a:close/>
                  <a:moveTo>
                    <a:pt x="931" y="2732"/>
                  </a:moveTo>
                  <a:lnTo>
                    <a:pt x="923" y="2722"/>
                  </a:lnTo>
                  <a:lnTo>
                    <a:pt x="923" y="2722"/>
                  </a:lnTo>
                  <a:lnTo>
                    <a:pt x="942" y="2711"/>
                  </a:lnTo>
                  <a:lnTo>
                    <a:pt x="947" y="2722"/>
                  </a:lnTo>
                  <a:lnTo>
                    <a:pt x="947" y="2722"/>
                  </a:lnTo>
                  <a:lnTo>
                    <a:pt x="931" y="2732"/>
                  </a:lnTo>
                  <a:lnTo>
                    <a:pt x="931" y="2732"/>
                  </a:lnTo>
                  <a:close/>
                  <a:moveTo>
                    <a:pt x="966" y="2708"/>
                  </a:moveTo>
                  <a:lnTo>
                    <a:pt x="958" y="2697"/>
                  </a:lnTo>
                  <a:lnTo>
                    <a:pt x="958" y="2697"/>
                  </a:lnTo>
                  <a:lnTo>
                    <a:pt x="974" y="2684"/>
                  </a:lnTo>
                  <a:lnTo>
                    <a:pt x="982" y="2695"/>
                  </a:lnTo>
                  <a:lnTo>
                    <a:pt x="982" y="2695"/>
                  </a:lnTo>
                  <a:lnTo>
                    <a:pt x="966" y="2708"/>
                  </a:lnTo>
                  <a:lnTo>
                    <a:pt x="966" y="2708"/>
                  </a:lnTo>
                  <a:close/>
                  <a:moveTo>
                    <a:pt x="1001" y="2681"/>
                  </a:moveTo>
                  <a:lnTo>
                    <a:pt x="990" y="2671"/>
                  </a:lnTo>
                  <a:lnTo>
                    <a:pt x="990" y="2671"/>
                  </a:lnTo>
                  <a:lnTo>
                    <a:pt x="1006" y="2657"/>
                  </a:lnTo>
                  <a:lnTo>
                    <a:pt x="1017" y="2668"/>
                  </a:lnTo>
                  <a:lnTo>
                    <a:pt x="1017" y="2668"/>
                  </a:lnTo>
                  <a:lnTo>
                    <a:pt x="1001" y="2681"/>
                  </a:lnTo>
                  <a:lnTo>
                    <a:pt x="1001" y="2681"/>
                  </a:lnTo>
                  <a:close/>
                  <a:moveTo>
                    <a:pt x="1033" y="2652"/>
                  </a:moveTo>
                  <a:lnTo>
                    <a:pt x="1025" y="2644"/>
                  </a:lnTo>
                  <a:lnTo>
                    <a:pt x="1025" y="2644"/>
                  </a:lnTo>
                  <a:lnTo>
                    <a:pt x="1038" y="2628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33" y="2652"/>
                  </a:lnTo>
                  <a:lnTo>
                    <a:pt x="1033" y="2652"/>
                  </a:lnTo>
                  <a:close/>
                  <a:moveTo>
                    <a:pt x="1065" y="2625"/>
                  </a:moveTo>
                  <a:lnTo>
                    <a:pt x="1054" y="2614"/>
                  </a:lnTo>
                  <a:lnTo>
                    <a:pt x="1054" y="2614"/>
                  </a:lnTo>
                  <a:lnTo>
                    <a:pt x="1070" y="2601"/>
                  </a:lnTo>
                  <a:lnTo>
                    <a:pt x="1081" y="2609"/>
                  </a:lnTo>
                  <a:lnTo>
                    <a:pt x="1081" y="2609"/>
                  </a:lnTo>
                  <a:lnTo>
                    <a:pt x="1065" y="2625"/>
                  </a:lnTo>
                  <a:lnTo>
                    <a:pt x="1065" y="2625"/>
                  </a:lnTo>
                  <a:close/>
                  <a:moveTo>
                    <a:pt x="1094" y="2596"/>
                  </a:moveTo>
                  <a:lnTo>
                    <a:pt x="1086" y="2585"/>
                  </a:lnTo>
                  <a:lnTo>
                    <a:pt x="1086" y="2585"/>
                  </a:lnTo>
                  <a:lnTo>
                    <a:pt x="1102" y="2569"/>
                  </a:lnTo>
                  <a:lnTo>
                    <a:pt x="1110" y="2579"/>
                  </a:lnTo>
                  <a:lnTo>
                    <a:pt x="1110" y="2579"/>
                  </a:lnTo>
                  <a:lnTo>
                    <a:pt x="1094" y="2596"/>
                  </a:lnTo>
                  <a:lnTo>
                    <a:pt x="1094" y="2596"/>
                  </a:lnTo>
                  <a:close/>
                  <a:moveTo>
                    <a:pt x="1127" y="2563"/>
                  </a:moveTo>
                  <a:lnTo>
                    <a:pt x="1116" y="2555"/>
                  </a:lnTo>
                  <a:lnTo>
                    <a:pt x="1116" y="2555"/>
                  </a:lnTo>
                  <a:lnTo>
                    <a:pt x="1132" y="2539"/>
                  </a:lnTo>
                  <a:lnTo>
                    <a:pt x="1140" y="2547"/>
                  </a:lnTo>
                  <a:lnTo>
                    <a:pt x="1140" y="2547"/>
                  </a:lnTo>
                  <a:lnTo>
                    <a:pt x="1127" y="2563"/>
                  </a:lnTo>
                  <a:lnTo>
                    <a:pt x="1127" y="2563"/>
                  </a:lnTo>
                  <a:close/>
                  <a:moveTo>
                    <a:pt x="1156" y="2531"/>
                  </a:moveTo>
                  <a:lnTo>
                    <a:pt x="1145" y="2523"/>
                  </a:lnTo>
                  <a:lnTo>
                    <a:pt x="1145" y="2523"/>
                  </a:lnTo>
                  <a:lnTo>
                    <a:pt x="1159" y="2507"/>
                  </a:lnTo>
                  <a:lnTo>
                    <a:pt x="1169" y="2515"/>
                  </a:lnTo>
                  <a:lnTo>
                    <a:pt x="1169" y="2515"/>
                  </a:lnTo>
                  <a:lnTo>
                    <a:pt x="1156" y="2531"/>
                  </a:lnTo>
                  <a:lnTo>
                    <a:pt x="1156" y="2531"/>
                  </a:lnTo>
                  <a:close/>
                  <a:moveTo>
                    <a:pt x="1183" y="2499"/>
                  </a:moveTo>
                  <a:lnTo>
                    <a:pt x="1172" y="2491"/>
                  </a:lnTo>
                  <a:lnTo>
                    <a:pt x="1172" y="2491"/>
                  </a:lnTo>
                  <a:lnTo>
                    <a:pt x="1186" y="2475"/>
                  </a:lnTo>
                  <a:lnTo>
                    <a:pt x="1196" y="2483"/>
                  </a:lnTo>
                  <a:lnTo>
                    <a:pt x="1196" y="2483"/>
                  </a:lnTo>
                  <a:lnTo>
                    <a:pt x="1183" y="2499"/>
                  </a:lnTo>
                  <a:lnTo>
                    <a:pt x="1183" y="2499"/>
                  </a:lnTo>
                  <a:close/>
                  <a:moveTo>
                    <a:pt x="1210" y="2467"/>
                  </a:moveTo>
                  <a:lnTo>
                    <a:pt x="1199" y="2459"/>
                  </a:lnTo>
                  <a:lnTo>
                    <a:pt x="1199" y="2459"/>
                  </a:lnTo>
                  <a:lnTo>
                    <a:pt x="1212" y="2440"/>
                  </a:lnTo>
                  <a:lnTo>
                    <a:pt x="1223" y="2448"/>
                  </a:lnTo>
                  <a:lnTo>
                    <a:pt x="1223" y="2448"/>
                  </a:lnTo>
                  <a:lnTo>
                    <a:pt x="1210" y="2467"/>
                  </a:lnTo>
                  <a:lnTo>
                    <a:pt x="1210" y="2467"/>
                  </a:lnTo>
                  <a:close/>
                  <a:moveTo>
                    <a:pt x="1237" y="2432"/>
                  </a:moveTo>
                  <a:lnTo>
                    <a:pt x="1226" y="2424"/>
                  </a:lnTo>
                  <a:lnTo>
                    <a:pt x="1226" y="2424"/>
                  </a:lnTo>
                  <a:lnTo>
                    <a:pt x="1239" y="2408"/>
                  </a:lnTo>
                  <a:lnTo>
                    <a:pt x="1250" y="2416"/>
                  </a:lnTo>
                  <a:lnTo>
                    <a:pt x="1250" y="2416"/>
                  </a:lnTo>
                  <a:lnTo>
                    <a:pt x="1237" y="2432"/>
                  </a:lnTo>
                  <a:lnTo>
                    <a:pt x="1237" y="2432"/>
                  </a:lnTo>
                  <a:close/>
                  <a:moveTo>
                    <a:pt x="1263" y="2397"/>
                  </a:moveTo>
                  <a:lnTo>
                    <a:pt x="1253" y="2389"/>
                  </a:lnTo>
                  <a:lnTo>
                    <a:pt x="1253" y="2389"/>
                  </a:lnTo>
                  <a:lnTo>
                    <a:pt x="1263" y="2373"/>
                  </a:lnTo>
                  <a:lnTo>
                    <a:pt x="1274" y="2378"/>
                  </a:lnTo>
                  <a:lnTo>
                    <a:pt x="1274" y="2378"/>
                  </a:lnTo>
                  <a:lnTo>
                    <a:pt x="1263" y="2397"/>
                  </a:lnTo>
                  <a:lnTo>
                    <a:pt x="1263" y="2397"/>
                  </a:lnTo>
                  <a:close/>
                  <a:moveTo>
                    <a:pt x="1287" y="2362"/>
                  </a:moveTo>
                  <a:lnTo>
                    <a:pt x="1274" y="2354"/>
                  </a:lnTo>
                  <a:lnTo>
                    <a:pt x="1274" y="2354"/>
                  </a:lnTo>
                  <a:lnTo>
                    <a:pt x="1287" y="2335"/>
                  </a:lnTo>
                  <a:lnTo>
                    <a:pt x="1298" y="2343"/>
                  </a:lnTo>
                  <a:lnTo>
                    <a:pt x="1298" y="2343"/>
                  </a:lnTo>
                  <a:lnTo>
                    <a:pt x="1287" y="2362"/>
                  </a:lnTo>
                  <a:lnTo>
                    <a:pt x="1287" y="2362"/>
                  </a:lnTo>
                  <a:close/>
                  <a:moveTo>
                    <a:pt x="1309" y="2325"/>
                  </a:moveTo>
                  <a:lnTo>
                    <a:pt x="1298" y="2319"/>
                  </a:lnTo>
                  <a:lnTo>
                    <a:pt x="1298" y="2319"/>
                  </a:lnTo>
                  <a:lnTo>
                    <a:pt x="1309" y="2301"/>
                  </a:lnTo>
                  <a:lnTo>
                    <a:pt x="1320" y="2306"/>
                  </a:lnTo>
                  <a:lnTo>
                    <a:pt x="1320" y="2306"/>
                  </a:lnTo>
                  <a:lnTo>
                    <a:pt x="1309" y="2325"/>
                  </a:lnTo>
                  <a:lnTo>
                    <a:pt x="1309" y="2325"/>
                  </a:lnTo>
                  <a:close/>
                  <a:moveTo>
                    <a:pt x="1330" y="2287"/>
                  </a:moveTo>
                  <a:lnTo>
                    <a:pt x="1320" y="2282"/>
                  </a:lnTo>
                  <a:lnTo>
                    <a:pt x="1320" y="2282"/>
                  </a:lnTo>
                  <a:lnTo>
                    <a:pt x="1330" y="2263"/>
                  </a:lnTo>
                  <a:lnTo>
                    <a:pt x="1341" y="2268"/>
                  </a:lnTo>
                  <a:lnTo>
                    <a:pt x="1341" y="2268"/>
                  </a:lnTo>
                  <a:lnTo>
                    <a:pt x="1330" y="2287"/>
                  </a:lnTo>
                  <a:lnTo>
                    <a:pt x="1330" y="2287"/>
                  </a:lnTo>
                  <a:close/>
                  <a:moveTo>
                    <a:pt x="1352" y="2250"/>
                  </a:moveTo>
                  <a:lnTo>
                    <a:pt x="1341" y="2244"/>
                  </a:lnTo>
                  <a:lnTo>
                    <a:pt x="1341" y="2244"/>
                  </a:lnTo>
                  <a:lnTo>
                    <a:pt x="1349" y="2225"/>
                  </a:lnTo>
                  <a:lnTo>
                    <a:pt x="1363" y="2231"/>
                  </a:lnTo>
                  <a:lnTo>
                    <a:pt x="1363" y="2231"/>
                  </a:lnTo>
                  <a:lnTo>
                    <a:pt x="1352" y="2250"/>
                  </a:lnTo>
                  <a:lnTo>
                    <a:pt x="1352" y="2250"/>
                  </a:lnTo>
                  <a:close/>
                  <a:moveTo>
                    <a:pt x="1371" y="2212"/>
                  </a:moveTo>
                  <a:lnTo>
                    <a:pt x="1360" y="2207"/>
                  </a:lnTo>
                  <a:lnTo>
                    <a:pt x="1360" y="2207"/>
                  </a:lnTo>
                  <a:lnTo>
                    <a:pt x="1368" y="2188"/>
                  </a:lnTo>
                  <a:lnTo>
                    <a:pt x="1381" y="2193"/>
                  </a:lnTo>
                  <a:lnTo>
                    <a:pt x="1381" y="2193"/>
                  </a:lnTo>
                  <a:lnTo>
                    <a:pt x="1371" y="2212"/>
                  </a:lnTo>
                  <a:lnTo>
                    <a:pt x="1371" y="2212"/>
                  </a:lnTo>
                  <a:close/>
                  <a:moveTo>
                    <a:pt x="1389" y="2174"/>
                  </a:moveTo>
                  <a:lnTo>
                    <a:pt x="1379" y="2166"/>
                  </a:lnTo>
                  <a:lnTo>
                    <a:pt x="1379" y="2166"/>
                  </a:lnTo>
                  <a:lnTo>
                    <a:pt x="1387" y="2148"/>
                  </a:lnTo>
                  <a:lnTo>
                    <a:pt x="1400" y="2153"/>
                  </a:lnTo>
                  <a:lnTo>
                    <a:pt x="1400" y="2153"/>
                  </a:lnTo>
                  <a:lnTo>
                    <a:pt x="1389" y="2174"/>
                  </a:lnTo>
                  <a:lnTo>
                    <a:pt x="1389" y="2174"/>
                  </a:lnTo>
                  <a:close/>
                  <a:moveTo>
                    <a:pt x="1408" y="2134"/>
                  </a:moveTo>
                  <a:lnTo>
                    <a:pt x="1395" y="2129"/>
                  </a:lnTo>
                  <a:lnTo>
                    <a:pt x="1395" y="2129"/>
                  </a:lnTo>
                  <a:lnTo>
                    <a:pt x="1403" y="2110"/>
                  </a:lnTo>
                  <a:lnTo>
                    <a:pt x="1416" y="2113"/>
                  </a:lnTo>
                  <a:lnTo>
                    <a:pt x="1416" y="2113"/>
                  </a:lnTo>
                  <a:lnTo>
                    <a:pt x="1408" y="2134"/>
                  </a:lnTo>
                  <a:lnTo>
                    <a:pt x="1408" y="2134"/>
                  </a:lnTo>
                  <a:close/>
                  <a:moveTo>
                    <a:pt x="1424" y="2094"/>
                  </a:moveTo>
                  <a:lnTo>
                    <a:pt x="1411" y="2089"/>
                  </a:lnTo>
                  <a:lnTo>
                    <a:pt x="1411" y="2089"/>
                  </a:lnTo>
                  <a:lnTo>
                    <a:pt x="1419" y="2070"/>
                  </a:lnTo>
                  <a:lnTo>
                    <a:pt x="1432" y="2075"/>
                  </a:lnTo>
                  <a:lnTo>
                    <a:pt x="1432" y="2075"/>
                  </a:lnTo>
                  <a:lnTo>
                    <a:pt x="1424" y="2094"/>
                  </a:lnTo>
                  <a:lnTo>
                    <a:pt x="1424" y="2094"/>
                  </a:lnTo>
                  <a:close/>
                  <a:moveTo>
                    <a:pt x="1440" y="2054"/>
                  </a:moveTo>
                  <a:lnTo>
                    <a:pt x="1427" y="2048"/>
                  </a:lnTo>
                  <a:lnTo>
                    <a:pt x="1427" y="2048"/>
                  </a:lnTo>
                  <a:lnTo>
                    <a:pt x="1435" y="2030"/>
                  </a:lnTo>
                  <a:lnTo>
                    <a:pt x="1446" y="2032"/>
                  </a:lnTo>
                  <a:lnTo>
                    <a:pt x="1446" y="2032"/>
                  </a:lnTo>
                  <a:lnTo>
                    <a:pt x="1440" y="2054"/>
                  </a:lnTo>
                  <a:lnTo>
                    <a:pt x="1440" y="2054"/>
                  </a:lnTo>
                  <a:close/>
                  <a:moveTo>
                    <a:pt x="1454" y="2014"/>
                  </a:moveTo>
                  <a:lnTo>
                    <a:pt x="1440" y="2008"/>
                  </a:lnTo>
                  <a:lnTo>
                    <a:pt x="1440" y="2008"/>
                  </a:lnTo>
                  <a:lnTo>
                    <a:pt x="1446" y="1989"/>
                  </a:lnTo>
                  <a:lnTo>
                    <a:pt x="1459" y="1992"/>
                  </a:lnTo>
                  <a:lnTo>
                    <a:pt x="1459" y="1992"/>
                  </a:lnTo>
                  <a:lnTo>
                    <a:pt x="1454" y="2014"/>
                  </a:lnTo>
                  <a:lnTo>
                    <a:pt x="1454" y="2014"/>
                  </a:lnTo>
                  <a:close/>
                  <a:moveTo>
                    <a:pt x="1467" y="1971"/>
                  </a:moveTo>
                  <a:lnTo>
                    <a:pt x="1454" y="1968"/>
                  </a:lnTo>
                  <a:lnTo>
                    <a:pt x="1454" y="1968"/>
                  </a:lnTo>
                  <a:lnTo>
                    <a:pt x="1459" y="1947"/>
                  </a:lnTo>
                  <a:lnTo>
                    <a:pt x="1472" y="1952"/>
                  </a:lnTo>
                  <a:lnTo>
                    <a:pt x="1472" y="1952"/>
                  </a:lnTo>
                  <a:lnTo>
                    <a:pt x="1467" y="1971"/>
                  </a:lnTo>
                  <a:lnTo>
                    <a:pt x="1467" y="1971"/>
                  </a:lnTo>
                  <a:close/>
                  <a:moveTo>
                    <a:pt x="1478" y="1930"/>
                  </a:moveTo>
                  <a:lnTo>
                    <a:pt x="1464" y="1928"/>
                  </a:lnTo>
                  <a:lnTo>
                    <a:pt x="1464" y="1928"/>
                  </a:lnTo>
                  <a:lnTo>
                    <a:pt x="1470" y="1906"/>
                  </a:lnTo>
                  <a:lnTo>
                    <a:pt x="1483" y="1909"/>
                  </a:lnTo>
                  <a:lnTo>
                    <a:pt x="1483" y="1909"/>
                  </a:lnTo>
                  <a:lnTo>
                    <a:pt x="1478" y="1930"/>
                  </a:lnTo>
                  <a:lnTo>
                    <a:pt x="1478" y="1930"/>
                  </a:lnTo>
                  <a:close/>
                  <a:moveTo>
                    <a:pt x="1489" y="1888"/>
                  </a:moveTo>
                  <a:lnTo>
                    <a:pt x="1475" y="1885"/>
                  </a:lnTo>
                  <a:lnTo>
                    <a:pt x="1475" y="1885"/>
                  </a:lnTo>
                  <a:lnTo>
                    <a:pt x="1481" y="1863"/>
                  </a:lnTo>
                  <a:lnTo>
                    <a:pt x="1494" y="1869"/>
                  </a:lnTo>
                  <a:lnTo>
                    <a:pt x="1494" y="1869"/>
                  </a:lnTo>
                  <a:lnTo>
                    <a:pt x="1489" y="1888"/>
                  </a:lnTo>
                  <a:lnTo>
                    <a:pt x="1489" y="1888"/>
                  </a:lnTo>
                  <a:close/>
                  <a:moveTo>
                    <a:pt x="1497" y="1847"/>
                  </a:moveTo>
                  <a:lnTo>
                    <a:pt x="1483" y="1845"/>
                  </a:lnTo>
                  <a:lnTo>
                    <a:pt x="1483" y="1845"/>
                  </a:lnTo>
                  <a:lnTo>
                    <a:pt x="1489" y="1823"/>
                  </a:lnTo>
                  <a:lnTo>
                    <a:pt x="1502" y="1826"/>
                  </a:lnTo>
                  <a:lnTo>
                    <a:pt x="1502" y="1826"/>
                  </a:lnTo>
                  <a:lnTo>
                    <a:pt x="1497" y="1847"/>
                  </a:lnTo>
                  <a:lnTo>
                    <a:pt x="1497" y="1847"/>
                  </a:lnTo>
                  <a:close/>
                  <a:moveTo>
                    <a:pt x="1505" y="1804"/>
                  </a:moveTo>
                  <a:lnTo>
                    <a:pt x="1491" y="1802"/>
                  </a:lnTo>
                  <a:lnTo>
                    <a:pt x="1491" y="1802"/>
                  </a:lnTo>
                  <a:lnTo>
                    <a:pt x="1497" y="1780"/>
                  </a:lnTo>
                  <a:lnTo>
                    <a:pt x="1510" y="1783"/>
                  </a:lnTo>
                  <a:lnTo>
                    <a:pt x="1510" y="1783"/>
                  </a:lnTo>
                  <a:lnTo>
                    <a:pt x="1505" y="1804"/>
                  </a:lnTo>
                  <a:lnTo>
                    <a:pt x="1505" y="1804"/>
                  </a:lnTo>
                  <a:close/>
                  <a:moveTo>
                    <a:pt x="1513" y="1761"/>
                  </a:moveTo>
                  <a:lnTo>
                    <a:pt x="1499" y="1759"/>
                  </a:lnTo>
                  <a:lnTo>
                    <a:pt x="1499" y="1759"/>
                  </a:lnTo>
                  <a:lnTo>
                    <a:pt x="1502" y="1737"/>
                  </a:lnTo>
                  <a:lnTo>
                    <a:pt x="1515" y="1740"/>
                  </a:lnTo>
                  <a:lnTo>
                    <a:pt x="1515" y="1740"/>
                  </a:lnTo>
                  <a:lnTo>
                    <a:pt x="1513" y="1761"/>
                  </a:lnTo>
                  <a:lnTo>
                    <a:pt x="1513" y="1761"/>
                  </a:lnTo>
                  <a:close/>
                  <a:moveTo>
                    <a:pt x="1518" y="1719"/>
                  </a:moveTo>
                  <a:lnTo>
                    <a:pt x="1505" y="1719"/>
                  </a:lnTo>
                  <a:lnTo>
                    <a:pt x="1505" y="1719"/>
                  </a:lnTo>
                  <a:lnTo>
                    <a:pt x="1507" y="1697"/>
                  </a:lnTo>
                  <a:lnTo>
                    <a:pt x="1521" y="1697"/>
                  </a:lnTo>
                  <a:lnTo>
                    <a:pt x="1521" y="1697"/>
                  </a:lnTo>
                  <a:lnTo>
                    <a:pt x="1518" y="1719"/>
                  </a:lnTo>
                  <a:lnTo>
                    <a:pt x="1518" y="1719"/>
                  </a:lnTo>
                  <a:close/>
                  <a:moveTo>
                    <a:pt x="1523" y="1676"/>
                  </a:moveTo>
                  <a:lnTo>
                    <a:pt x="1510" y="1676"/>
                  </a:lnTo>
                  <a:lnTo>
                    <a:pt x="1510" y="1676"/>
                  </a:lnTo>
                  <a:lnTo>
                    <a:pt x="1513" y="1654"/>
                  </a:lnTo>
                  <a:lnTo>
                    <a:pt x="1526" y="1654"/>
                  </a:lnTo>
                  <a:lnTo>
                    <a:pt x="1526" y="1654"/>
                  </a:lnTo>
                  <a:lnTo>
                    <a:pt x="1523" y="1676"/>
                  </a:lnTo>
                  <a:lnTo>
                    <a:pt x="1523" y="1676"/>
                  </a:lnTo>
                  <a:close/>
                  <a:moveTo>
                    <a:pt x="1526" y="1633"/>
                  </a:moveTo>
                  <a:lnTo>
                    <a:pt x="1513" y="1633"/>
                  </a:lnTo>
                  <a:lnTo>
                    <a:pt x="1513" y="1633"/>
                  </a:lnTo>
                  <a:lnTo>
                    <a:pt x="1515" y="1611"/>
                  </a:lnTo>
                  <a:lnTo>
                    <a:pt x="1529" y="1611"/>
                  </a:lnTo>
                  <a:lnTo>
                    <a:pt x="1529" y="1611"/>
                  </a:lnTo>
                  <a:lnTo>
                    <a:pt x="1526" y="1633"/>
                  </a:lnTo>
                  <a:lnTo>
                    <a:pt x="1526" y="1633"/>
                  </a:lnTo>
                  <a:close/>
                  <a:moveTo>
                    <a:pt x="1529" y="1590"/>
                  </a:moveTo>
                  <a:lnTo>
                    <a:pt x="1515" y="1590"/>
                  </a:lnTo>
                  <a:lnTo>
                    <a:pt x="1515" y="1590"/>
                  </a:lnTo>
                  <a:lnTo>
                    <a:pt x="1515" y="1568"/>
                  </a:lnTo>
                  <a:lnTo>
                    <a:pt x="1529" y="1568"/>
                  </a:lnTo>
                  <a:lnTo>
                    <a:pt x="1529" y="1568"/>
                  </a:lnTo>
                  <a:lnTo>
                    <a:pt x="1529" y="1590"/>
                  </a:lnTo>
                  <a:lnTo>
                    <a:pt x="1529" y="1590"/>
                  </a:lnTo>
                  <a:close/>
                  <a:moveTo>
                    <a:pt x="1529" y="1547"/>
                  </a:moveTo>
                  <a:lnTo>
                    <a:pt x="1515" y="1547"/>
                  </a:lnTo>
                  <a:lnTo>
                    <a:pt x="1515" y="1547"/>
                  </a:lnTo>
                  <a:lnTo>
                    <a:pt x="1518" y="1526"/>
                  </a:lnTo>
                  <a:lnTo>
                    <a:pt x="1531" y="1526"/>
                  </a:lnTo>
                  <a:lnTo>
                    <a:pt x="1531" y="1526"/>
                  </a:lnTo>
                  <a:lnTo>
                    <a:pt x="1529" y="1547"/>
                  </a:lnTo>
                  <a:lnTo>
                    <a:pt x="1529" y="1547"/>
                  </a:lnTo>
                  <a:close/>
                  <a:moveTo>
                    <a:pt x="1515" y="1504"/>
                  </a:moveTo>
                  <a:lnTo>
                    <a:pt x="1515" y="1504"/>
                  </a:lnTo>
                  <a:lnTo>
                    <a:pt x="1515" y="1483"/>
                  </a:lnTo>
                  <a:lnTo>
                    <a:pt x="1529" y="1483"/>
                  </a:lnTo>
                  <a:lnTo>
                    <a:pt x="1529" y="1483"/>
                  </a:lnTo>
                  <a:lnTo>
                    <a:pt x="1529" y="1504"/>
                  </a:lnTo>
                  <a:lnTo>
                    <a:pt x="1515" y="1504"/>
                  </a:lnTo>
                  <a:close/>
                  <a:moveTo>
                    <a:pt x="1515" y="1461"/>
                  </a:moveTo>
                  <a:lnTo>
                    <a:pt x="1515" y="1461"/>
                  </a:lnTo>
                  <a:lnTo>
                    <a:pt x="1515" y="1440"/>
                  </a:lnTo>
                  <a:lnTo>
                    <a:pt x="1529" y="1440"/>
                  </a:lnTo>
                  <a:lnTo>
                    <a:pt x="1529" y="1440"/>
                  </a:lnTo>
                  <a:lnTo>
                    <a:pt x="1529" y="1461"/>
                  </a:lnTo>
                  <a:lnTo>
                    <a:pt x="1515" y="1461"/>
                  </a:lnTo>
                  <a:close/>
                  <a:moveTo>
                    <a:pt x="1513" y="1418"/>
                  </a:moveTo>
                  <a:lnTo>
                    <a:pt x="1513" y="1418"/>
                  </a:lnTo>
                  <a:lnTo>
                    <a:pt x="1513" y="1397"/>
                  </a:lnTo>
                  <a:lnTo>
                    <a:pt x="1526" y="1397"/>
                  </a:lnTo>
                  <a:lnTo>
                    <a:pt x="1526" y="1397"/>
                  </a:lnTo>
                  <a:lnTo>
                    <a:pt x="1526" y="1418"/>
                  </a:lnTo>
                  <a:lnTo>
                    <a:pt x="1513" y="1418"/>
                  </a:lnTo>
                  <a:close/>
                  <a:moveTo>
                    <a:pt x="1510" y="1375"/>
                  </a:moveTo>
                  <a:lnTo>
                    <a:pt x="1510" y="1375"/>
                  </a:lnTo>
                  <a:lnTo>
                    <a:pt x="1507" y="1354"/>
                  </a:lnTo>
                  <a:lnTo>
                    <a:pt x="1521" y="1354"/>
                  </a:lnTo>
                  <a:lnTo>
                    <a:pt x="1521" y="1354"/>
                  </a:lnTo>
                  <a:lnTo>
                    <a:pt x="1523" y="1375"/>
                  </a:lnTo>
                  <a:lnTo>
                    <a:pt x="1510" y="1375"/>
                  </a:lnTo>
                  <a:close/>
                  <a:moveTo>
                    <a:pt x="1505" y="1332"/>
                  </a:moveTo>
                  <a:lnTo>
                    <a:pt x="1505" y="1332"/>
                  </a:lnTo>
                  <a:lnTo>
                    <a:pt x="1502" y="1311"/>
                  </a:lnTo>
                  <a:lnTo>
                    <a:pt x="1515" y="1311"/>
                  </a:lnTo>
                  <a:lnTo>
                    <a:pt x="1515" y="1311"/>
                  </a:lnTo>
                  <a:lnTo>
                    <a:pt x="1518" y="1332"/>
                  </a:lnTo>
                  <a:lnTo>
                    <a:pt x="1505" y="1332"/>
                  </a:lnTo>
                  <a:close/>
                  <a:moveTo>
                    <a:pt x="1499" y="1292"/>
                  </a:moveTo>
                  <a:lnTo>
                    <a:pt x="1499" y="1292"/>
                  </a:lnTo>
                  <a:lnTo>
                    <a:pt x="1497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13" y="1290"/>
                  </a:lnTo>
                  <a:lnTo>
                    <a:pt x="1499" y="1292"/>
                  </a:lnTo>
                  <a:close/>
                  <a:moveTo>
                    <a:pt x="1494" y="1249"/>
                  </a:moveTo>
                  <a:lnTo>
                    <a:pt x="1494" y="1249"/>
                  </a:lnTo>
                  <a:lnTo>
                    <a:pt x="1489" y="1228"/>
                  </a:lnTo>
                  <a:lnTo>
                    <a:pt x="1502" y="1225"/>
                  </a:lnTo>
                  <a:lnTo>
                    <a:pt x="1502" y="1225"/>
                  </a:lnTo>
                  <a:lnTo>
                    <a:pt x="1507" y="1247"/>
                  </a:lnTo>
                  <a:lnTo>
                    <a:pt x="1494" y="1249"/>
                  </a:lnTo>
                  <a:close/>
                  <a:moveTo>
                    <a:pt x="1486" y="1206"/>
                  </a:moveTo>
                  <a:lnTo>
                    <a:pt x="1486" y="1206"/>
                  </a:lnTo>
                  <a:lnTo>
                    <a:pt x="1481" y="1185"/>
                  </a:lnTo>
                  <a:lnTo>
                    <a:pt x="1494" y="1182"/>
                  </a:lnTo>
                  <a:lnTo>
                    <a:pt x="1494" y="1182"/>
                  </a:lnTo>
                  <a:lnTo>
                    <a:pt x="1499" y="1204"/>
                  </a:lnTo>
                  <a:lnTo>
                    <a:pt x="1486" y="1206"/>
                  </a:lnTo>
                  <a:close/>
                  <a:moveTo>
                    <a:pt x="1475" y="1166"/>
                  </a:moveTo>
                  <a:lnTo>
                    <a:pt x="1475" y="1166"/>
                  </a:lnTo>
                  <a:lnTo>
                    <a:pt x="1470" y="1145"/>
                  </a:lnTo>
                  <a:lnTo>
                    <a:pt x="1483" y="1142"/>
                  </a:lnTo>
                  <a:lnTo>
                    <a:pt x="1483" y="1142"/>
                  </a:lnTo>
                  <a:lnTo>
                    <a:pt x="1489" y="1161"/>
                  </a:lnTo>
                  <a:lnTo>
                    <a:pt x="1475" y="1166"/>
                  </a:lnTo>
                  <a:close/>
                  <a:moveTo>
                    <a:pt x="1464" y="1123"/>
                  </a:moveTo>
                  <a:lnTo>
                    <a:pt x="1464" y="1123"/>
                  </a:lnTo>
                  <a:lnTo>
                    <a:pt x="1459" y="1102"/>
                  </a:lnTo>
                  <a:lnTo>
                    <a:pt x="1472" y="1099"/>
                  </a:lnTo>
                  <a:lnTo>
                    <a:pt x="1472" y="1099"/>
                  </a:lnTo>
                  <a:lnTo>
                    <a:pt x="1478" y="1121"/>
                  </a:lnTo>
                  <a:lnTo>
                    <a:pt x="1464" y="1123"/>
                  </a:lnTo>
                  <a:close/>
                  <a:moveTo>
                    <a:pt x="1454" y="1083"/>
                  </a:moveTo>
                  <a:lnTo>
                    <a:pt x="1454" y="1083"/>
                  </a:lnTo>
                  <a:lnTo>
                    <a:pt x="1448" y="1062"/>
                  </a:lnTo>
                  <a:lnTo>
                    <a:pt x="1462" y="1059"/>
                  </a:lnTo>
                  <a:lnTo>
                    <a:pt x="1462" y="1059"/>
                  </a:lnTo>
                  <a:lnTo>
                    <a:pt x="1467" y="1078"/>
                  </a:lnTo>
                  <a:lnTo>
                    <a:pt x="1454" y="1083"/>
                  </a:lnTo>
                  <a:close/>
                  <a:moveTo>
                    <a:pt x="1443" y="1040"/>
                  </a:moveTo>
                  <a:lnTo>
                    <a:pt x="1443" y="1040"/>
                  </a:lnTo>
                  <a:lnTo>
                    <a:pt x="1435" y="1021"/>
                  </a:lnTo>
                  <a:lnTo>
                    <a:pt x="1448" y="1016"/>
                  </a:lnTo>
                  <a:lnTo>
                    <a:pt x="1448" y="1016"/>
                  </a:lnTo>
                  <a:lnTo>
                    <a:pt x="1454" y="1037"/>
                  </a:lnTo>
                  <a:lnTo>
                    <a:pt x="1443" y="1040"/>
                  </a:lnTo>
                  <a:close/>
                  <a:moveTo>
                    <a:pt x="1430" y="1000"/>
                  </a:moveTo>
                  <a:lnTo>
                    <a:pt x="1430" y="1000"/>
                  </a:lnTo>
                  <a:lnTo>
                    <a:pt x="1422" y="981"/>
                  </a:lnTo>
                  <a:lnTo>
                    <a:pt x="1435" y="976"/>
                  </a:lnTo>
                  <a:lnTo>
                    <a:pt x="1435" y="976"/>
                  </a:lnTo>
                  <a:lnTo>
                    <a:pt x="1440" y="997"/>
                  </a:lnTo>
                  <a:lnTo>
                    <a:pt x="1430" y="1000"/>
                  </a:lnTo>
                  <a:close/>
                  <a:moveTo>
                    <a:pt x="1413" y="960"/>
                  </a:moveTo>
                  <a:lnTo>
                    <a:pt x="1413" y="960"/>
                  </a:lnTo>
                  <a:lnTo>
                    <a:pt x="1405" y="941"/>
                  </a:lnTo>
                  <a:lnTo>
                    <a:pt x="1419" y="936"/>
                  </a:lnTo>
                  <a:lnTo>
                    <a:pt x="1419" y="936"/>
                  </a:lnTo>
                  <a:lnTo>
                    <a:pt x="1427" y="957"/>
                  </a:lnTo>
                  <a:lnTo>
                    <a:pt x="1413" y="960"/>
                  </a:lnTo>
                  <a:close/>
                  <a:moveTo>
                    <a:pt x="1397" y="922"/>
                  </a:moveTo>
                  <a:lnTo>
                    <a:pt x="1397" y="922"/>
                  </a:lnTo>
                  <a:lnTo>
                    <a:pt x="1389" y="901"/>
                  </a:lnTo>
                  <a:lnTo>
                    <a:pt x="1403" y="895"/>
                  </a:lnTo>
                  <a:lnTo>
                    <a:pt x="1403" y="895"/>
                  </a:lnTo>
                  <a:lnTo>
                    <a:pt x="1411" y="917"/>
                  </a:lnTo>
                  <a:lnTo>
                    <a:pt x="1397" y="922"/>
                  </a:lnTo>
                  <a:close/>
                  <a:moveTo>
                    <a:pt x="1381" y="882"/>
                  </a:moveTo>
                  <a:lnTo>
                    <a:pt x="1381" y="882"/>
                  </a:lnTo>
                  <a:lnTo>
                    <a:pt x="1373" y="863"/>
                  </a:lnTo>
                  <a:lnTo>
                    <a:pt x="1384" y="858"/>
                  </a:lnTo>
                  <a:lnTo>
                    <a:pt x="1384" y="858"/>
                  </a:lnTo>
                  <a:lnTo>
                    <a:pt x="1392" y="877"/>
                  </a:lnTo>
                  <a:lnTo>
                    <a:pt x="1381" y="882"/>
                  </a:lnTo>
                  <a:close/>
                  <a:moveTo>
                    <a:pt x="1363" y="842"/>
                  </a:moveTo>
                  <a:lnTo>
                    <a:pt x="1363" y="842"/>
                  </a:lnTo>
                  <a:lnTo>
                    <a:pt x="1354" y="823"/>
                  </a:lnTo>
                  <a:lnTo>
                    <a:pt x="1365" y="818"/>
                  </a:lnTo>
                  <a:lnTo>
                    <a:pt x="1365" y="818"/>
                  </a:lnTo>
                  <a:lnTo>
                    <a:pt x="1376" y="836"/>
                  </a:lnTo>
                  <a:lnTo>
                    <a:pt x="1363" y="842"/>
                  </a:lnTo>
                  <a:close/>
                  <a:moveTo>
                    <a:pt x="1344" y="804"/>
                  </a:moveTo>
                  <a:lnTo>
                    <a:pt x="1344" y="804"/>
                  </a:lnTo>
                  <a:lnTo>
                    <a:pt x="1333" y="785"/>
                  </a:lnTo>
                  <a:lnTo>
                    <a:pt x="1346" y="780"/>
                  </a:lnTo>
                  <a:lnTo>
                    <a:pt x="1346" y="780"/>
                  </a:lnTo>
                  <a:lnTo>
                    <a:pt x="1354" y="799"/>
                  </a:lnTo>
                  <a:lnTo>
                    <a:pt x="1344" y="804"/>
                  </a:lnTo>
                  <a:close/>
                  <a:moveTo>
                    <a:pt x="1322" y="767"/>
                  </a:moveTo>
                  <a:lnTo>
                    <a:pt x="1322" y="767"/>
                  </a:lnTo>
                  <a:lnTo>
                    <a:pt x="1314" y="748"/>
                  </a:lnTo>
                  <a:lnTo>
                    <a:pt x="1325" y="742"/>
                  </a:lnTo>
                  <a:lnTo>
                    <a:pt x="1325" y="742"/>
                  </a:lnTo>
                  <a:lnTo>
                    <a:pt x="1336" y="761"/>
                  </a:lnTo>
                  <a:lnTo>
                    <a:pt x="1322" y="767"/>
                  </a:lnTo>
                  <a:close/>
                  <a:moveTo>
                    <a:pt x="1304" y="729"/>
                  </a:moveTo>
                  <a:lnTo>
                    <a:pt x="1304" y="729"/>
                  </a:lnTo>
                  <a:lnTo>
                    <a:pt x="1290" y="710"/>
                  </a:lnTo>
                  <a:lnTo>
                    <a:pt x="1304" y="705"/>
                  </a:lnTo>
                  <a:lnTo>
                    <a:pt x="1304" y="705"/>
                  </a:lnTo>
                  <a:lnTo>
                    <a:pt x="1314" y="724"/>
                  </a:lnTo>
                  <a:lnTo>
                    <a:pt x="1304" y="729"/>
                  </a:lnTo>
                  <a:close/>
                  <a:moveTo>
                    <a:pt x="1279" y="694"/>
                  </a:moveTo>
                  <a:lnTo>
                    <a:pt x="1279" y="694"/>
                  </a:lnTo>
                  <a:lnTo>
                    <a:pt x="1269" y="675"/>
                  </a:lnTo>
                  <a:lnTo>
                    <a:pt x="1279" y="667"/>
                  </a:lnTo>
                  <a:lnTo>
                    <a:pt x="1279" y="667"/>
                  </a:lnTo>
                  <a:lnTo>
                    <a:pt x="1290" y="686"/>
                  </a:lnTo>
                  <a:lnTo>
                    <a:pt x="1279" y="694"/>
                  </a:lnTo>
                  <a:close/>
                  <a:moveTo>
                    <a:pt x="1255" y="657"/>
                  </a:moveTo>
                  <a:lnTo>
                    <a:pt x="1255" y="657"/>
                  </a:lnTo>
                  <a:lnTo>
                    <a:pt x="1245" y="641"/>
                  </a:lnTo>
                  <a:lnTo>
                    <a:pt x="1255" y="632"/>
                  </a:lnTo>
                  <a:lnTo>
                    <a:pt x="1255" y="632"/>
                  </a:lnTo>
                  <a:lnTo>
                    <a:pt x="1269" y="649"/>
                  </a:lnTo>
                  <a:lnTo>
                    <a:pt x="1255" y="657"/>
                  </a:lnTo>
                  <a:close/>
                  <a:moveTo>
                    <a:pt x="1231" y="622"/>
                  </a:moveTo>
                  <a:lnTo>
                    <a:pt x="1231" y="622"/>
                  </a:lnTo>
                  <a:lnTo>
                    <a:pt x="1220" y="606"/>
                  </a:lnTo>
                  <a:lnTo>
                    <a:pt x="1231" y="598"/>
                  </a:lnTo>
                  <a:lnTo>
                    <a:pt x="1231" y="598"/>
                  </a:lnTo>
                  <a:lnTo>
                    <a:pt x="1242" y="614"/>
                  </a:lnTo>
                  <a:lnTo>
                    <a:pt x="1231" y="622"/>
                  </a:lnTo>
                  <a:close/>
                  <a:moveTo>
                    <a:pt x="1207" y="587"/>
                  </a:moveTo>
                  <a:lnTo>
                    <a:pt x="1207" y="587"/>
                  </a:lnTo>
                  <a:lnTo>
                    <a:pt x="1194" y="571"/>
                  </a:lnTo>
                  <a:lnTo>
                    <a:pt x="1204" y="563"/>
                  </a:lnTo>
                  <a:lnTo>
                    <a:pt x="1204" y="563"/>
                  </a:lnTo>
                  <a:lnTo>
                    <a:pt x="1218" y="579"/>
                  </a:lnTo>
                  <a:lnTo>
                    <a:pt x="1207" y="587"/>
                  </a:lnTo>
                  <a:close/>
                  <a:moveTo>
                    <a:pt x="1180" y="555"/>
                  </a:moveTo>
                  <a:lnTo>
                    <a:pt x="1180" y="555"/>
                  </a:lnTo>
                  <a:lnTo>
                    <a:pt x="1167" y="539"/>
                  </a:lnTo>
                  <a:lnTo>
                    <a:pt x="1178" y="528"/>
                  </a:lnTo>
                  <a:lnTo>
                    <a:pt x="1178" y="528"/>
                  </a:lnTo>
                  <a:lnTo>
                    <a:pt x="1191" y="547"/>
                  </a:lnTo>
                  <a:lnTo>
                    <a:pt x="1180" y="555"/>
                  </a:lnTo>
                  <a:close/>
                  <a:moveTo>
                    <a:pt x="1153" y="520"/>
                  </a:moveTo>
                  <a:lnTo>
                    <a:pt x="1153" y="520"/>
                  </a:lnTo>
                  <a:lnTo>
                    <a:pt x="1137" y="504"/>
                  </a:lnTo>
                  <a:lnTo>
                    <a:pt x="1148" y="496"/>
                  </a:lnTo>
                  <a:lnTo>
                    <a:pt x="1148" y="496"/>
                  </a:lnTo>
                  <a:lnTo>
                    <a:pt x="1161" y="512"/>
                  </a:lnTo>
                  <a:lnTo>
                    <a:pt x="1153" y="520"/>
                  </a:lnTo>
                  <a:close/>
                  <a:moveTo>
                    <a:pt x="1124" y="490"/>
                  </a:moveTo>
                  <a:lnTo>
                    <a:pt x="1124" y="490"/>
                  </a:lnTo>
                  <a:lnTo>
                    <a:pt x="1110" y="474"/>
                  </a:lnTo>
                  <a:lnTo>
                    <a:pt x="1119" y="464"/>
                  </a:lnTo>
                  <a:lnTo>
                    <a:pt x="1119" y="464"/>
                  </a:lnTo>
                  <a:lnTo>
                    <a:pt x="1135" y="480"/>
                  </a:lnTo>
                  <a:lnTo>
                    <a:pt x="1124" y="490"/>
                  </a:lnTo>
                  <a:close/>
                  <a:moveTo>
                    <a:pt x="1094" y="458"/>
                  </a:moveTo>
                  <a:lnTo>
                    <a:pt x="1094" y="458"/>
                  </a:lnTo>
                  <a:lnTo>
                    <a:pt x="1078" y="442"/>
                  </a:lnTo>
                  <a:lnTo>
                    <a:pt x="1089" y="434"/>
                  </a:lnTo>
                  <a:lnTo>
                    <a:pt x="1089" y="434"/>
                  </a:lnTo>
                  <a:lnTo>
                    <a:pt x="1105" y="447"/>
                  </a:lnTo>
                  <a:lnTo>
                    <a:pt x="1094" y="458"/>
                  </a:lnTo>
                  <a:close/>
                  <a:moveTo>
                    <a:pt x="1065" y="429"/>
                  </a:moveTo>
                  <a:lnTo>
                    <a:pt x="1065" y="429"/>
                  </a:lnTo>
                  <a:lnTo>
                    <a:pt x="1049" y="413"/>
                  </a:lnTo>
                  <a:lnTo>
                    <a:pt x="1057" y="405"/>
                  </a:lnTo>
                  <a:lnTo>
                    <a:pt x="1057" y="405"/>
                  </a:lnTo>
                  <a:lnTo>
                    <a:pt x="1073" y="418"/>
                  </a:lnTo>
                  <a:lnTo>
                    <a:pt x="1065" y="429"/>
                  </a:lnTo>
                  <a:close/>
                  <a:moveTo>
                    <a:pt x="1033" y="399"/>
                  </a:moveTo>
                  <a:lnTo>
                    <a:pt x="1033" y="399"/>
                  </a:lnTo>
                  <a:lnTo>
                    <a:pt x="1017" y="386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41" y="388"/>
                  </a:lnTo>
                  <a:lnTo>
                    <a:pt x="1033" y="399"/>
                  </a:lnTo>
                  <a:close/>
                  <a:moveTo>
                    <a:pt x="1001" y="370"/>
                  </a:moveTo>
                  <a:lnTo>
                    <a:pt x="1001" y="370"/>
                  </a:lnTo>
                  <a:lnTo>
                    <a:pt x="984" y="356"/>
                  </a:lnTo>
                  <a:lnTo>
                    <a:pt x="992" y="346"/>
                  </a:lnTo>
                  <a:lnTo>
                    <a:pt x="992" y="346"/>
                  </a:lnTo>
                  <a:lnTo>
                    <a:pt x="1009" y="362"/>
                  </a:lnTo>
                  <a:lnTo>
                    <a:pt x="1001" y="370"/>
                  </a:lnTo>
                  <a:close/>
                  <a:moveTo>
                    <a:pt x="968" y="343"/>
                  </a:moveTo>
                  <a:lnTo>
                    <a:pt x="968" y="343"/>
                  </a:lnTo>
                  <a:lnTo>
                    <a:pt x="952" y="329"/>
                  </a:lnTo>
                  <a:lnTo>
                    <a:pt x="960" y="319"/>
                  </a:lnTo>
                  <a:lnTo>
                    <a:pt x="960" y="319"/>
                  </a:lnTo>
                  <a:lnTo>
                    <a:pt x="976" y="332"/>
                  </a:lnTo>
                  <a:lnTo>
                    <a:pt x="968" y="343"/>
                  </a:lnTo>
                  <a:close/>
                  <a:moveTo>
                    <a:pt x="933" y="316"/>
                  </a:moveTo>
                  <a:lnTo>
                    <a:pt x="933" y="316"/>
                  </a:lnTo>
                  <a:lnTo>
                    <a:pt x="917" y="305"/>
                  </a:lnTo>
                  <a:lnTo>
                    <a:pt x="925" y="295"/>
                  </a:lnTo>
                  <a:lnTo>
                    <a:pt x="925" y="295"/>
                  </a:lnTo>
                  <a:lnTo>
                    <a:pt x="942" y="305"/>
                  </a:lnTo>
                  <a:lnTo>
                    <a:pt x="933" y="316"/>
                  </a:lnTo>
                  <a:close/>
                  <a:moveTo>
                    <a:pt x="899" y="292"/>
                  </a:moveTo>
                  <a:lnTo>
                    <a:pt x="899" y="292"/>
                  </a:lnTo>
                  <a:lnTo>
                    <a:pt x="883" y="278"/>
                  </a:lnTo>
                  <a:lnTo>
                    <a:pt x="891" y="268"/>
                  </a:lnTo>
                  <a:lnTo>
                    <a:pt x="891" y="268"/>
                  </a:lnTo>
                  <a:lnTo>
                    <a:pt x="907" y="281"/>
                  </a:lnTo>
                  <a:lnTo>
                    <a:pt x="899" y="292"/>
                  </a:lnTo>
                  <a:close/>
                  <a:moveTo>
                    <a:pt x="864" y="268"/>
                  </a:moveTo>
                  <a:lnTo>
                    <a:pt x="864" y="268"/>
                  </a:lnTo>
                  <a:lnTo>
                    <a:pt x="848" y="257"/>
                  </a:lnTo>
                  <a:lnTo>
                    <a:pt x="853" y="244"/>
                  </a:lnTo>
                  <a:lnTo>
                    <a:pt x="853" y="244"/>
                  </a:lnTo>
                  <a:lnTo>
                    <a:pt x="872" y="257"/>
                  </a:lnTo>
                  <a:lnTo>
                    <a:pt x="864" y="268"/>
                  </a:lnTo>
                  <a:close/>
                  <a:moveTo>
                    <a:pt x="829" y="244"/>
                  </a:moveTo>
                  <a:lnTo>
                    <a:pt x="829" y="244"/>
                  </a:lnTo>
                  <a:lnTo>
                    <a:pt x="810" y="233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37" y="233"/>
                  </a:lnTo>
                  <a:lnTo>
                    <a:pt x="829" y="244"/>
                  </a:lnTo>
                  <a:close/>
                  <a:moveTo>
                    <a:pt x="791" y="222"/>
                  </a:moveTo>
                  <a:lnTo>
                    <a:pt x="791" y="222"/>
                  </a:lnTo>
                  <a:lnTo>
                    <a:pt x="773" y="211"/>
                  </a:lnTo>
                  <a:lnTo>
                    <a:pt x="781" y="201"/>
                  </a:lnTo>
                  <a:lnTo>
                    <a:pt x="781" y="201"/>
                  </a:lnTo>
                  <a:lnTo>
                    <a:pt x="799" y="211"/>
                  </a:lnTo>
                  <a:lnTo>
                    <a:pt x="791" y="222"/>
                  </a:lnTo>
                  <a:close/>
                  <a:moveTo>
                    <a:pt x="754" y="201"/>
                  </a:moveTo>
                  <a:lnTo>
                    <a:pt x="754" y="201"/>
                  </a:lnTo>
                  <a:lnTo>
                    <a:pt x="735" y="193"/>
                  </a:lnTo>
                  <a:lnTo>
                    <a:pt x="743" y="179"/>
                  </a:lnTo>
                  <a:lnTo>
                    <a:pt x="743" y="179"/>
                  </a:lnTo>
                  <a:lnTo>
                    <a:pt x="762" y="190"/>
                  </a:lnTo>
                  <a:lnTo>
                    <a:pt x="754" y="201"/>
                  </a:lnTo>
                  <a:close/>
                  <a:moveTo>
                    <a:pt x="716" y="182"/>
                  </a:moveTo>
                  <a:lnTo>
                    <a:pt x="716" y="182"/>
                  </a:lnTo>
                  <a:lnTo>
                    <a:pt x="698" y="171"/>
                  </a:lnTo>
                  <a:lnTo>
                    <a:pt x="703" y="160"/>
                  </a:lnTo>
                  <a:lnTo>
                    <a:pt x="703" y="160"/>
                  </a:lnTo>
                  <a:lnTo>
                    <a:pt x="722" y="171"/>
                  </a:lnTo>
                  <a:lnTo>
                    <a:pt x="716" y="182"/>
                  </a:lnTo>
                  <a:close/>
                  <a:moveTo>
                    <a:pt x="679" y="163"/>
                  </a:moveTo>
                  <a:lnTo>
                    <a:pt x="679" y="163"/>
                  </a:lnTo>
                  <a:lnTo>
                    <a:pt x="660" y="155"/>
                  </a:lnTo>
                  <a:lnTo>
                    <a:pt x="665" y="142"/>
                  </a:lnTo>
                  <a:lnTo>
                    <a:pt x="665" y="142"/>
                  </a:lnTo>
                  <a:lnTo>
                    <a:pt x="684" y="152"/>
                  </a:lnTo>
                  <a:lnTo>
                    <a:pt x="679" y="163"/>
                  </a:lnTo>
                  <a:close/>
                  <a:moveTo>
                    <a:pt x="639" y="144"/>
                  </a:moveTo>
                  <a:lnTo>
                    <a:pt x="639" y="144"/>
                  </a:lnTo>
                  <a:lnTo>
                    <a:pt x="620" y="136"/>
                  </a:lnTo>
                  <a:lnTo>
                    <a:pt x="625" y="126"/>
                  </a:lnTo>
                  <a:lnTo>
                    <a:pt x="625" y="126"/>
                  </a:lnTo>
                  <a:lnTo>
                    <a:pt x="644" y="134"/>
                  </a:lnTo>
                  <a:lnTo>
                    <a:pt x="639" y="144"/>
                  </a:lnTo>
                  <a:close/>
                  <a:moveTo>
                    <a:pt x="601" y="128"/>
                  </a:moveTo>
                  <a:lnTo>
                    <a:pt x="601" y="128"/>
                  </a:lnTo>
                  <a:lnTo>
                    <a:pt x="580" y="120"/>
                  </a:lnTo>
                  <a:lnTo>
                    <a:pt x="585" y="110"/>
                  </a:lnTo>
                  <a:lnTo>
                    <a:pt x="585" y="110"/>
                  </a:lnTo>
                  <a:lnTo>
                    <a:pt x="606" y="118"/>
                  </a:lnTo>
                  <a:lnTo>
                    <a:pt x="601" y="128"/>
                  </a:lnTo>
                  <a:close/>
                  <a:moveTo>
                    <a:pt x="561" y="115"/>
                  </a:moveTo>
                  <a:lnTo>
                    <a:pt x="561" y="115"/>
                  </a:lnTo>
                  <a:lnTo>
                    <a:pt x="539" y="107"/>
                  </a:lnTo>
                  <a:lnTo>
                    <a:pt x="545" y="93"/>
                  </a:lnTo>
                  <a:lnTo>
                    <a:pt x="545" y="93"/>
                  </a:lnTo>
                  <a:lnTo>
                    <a:pt x="566" y="101"/>
                  </a:lnTo>
                  <a:lnTo>
                    <a:pt x="561" y="115"/>
                  </a:lnTo>
                  <a:close/>
                  <a:moveTo>
                    <a:pt x="521" y="99"/>
                  </a:moveTo>
                  <a:lnTo>
                    <a:pt x="521" y="99"/>
                  </a:lnTo>
                  <a:lnTo>
                    <a:pt x="499" y="93"/>
                  </a:lnTo>
                  <a:lnTo>
                    <a:pt x="504" y="80"/>
                  </a:lnTo>
                  <a:lnTo>
                    <a:pt x="504" y="80"/>
                  </a:lnTo>
                  <a:lnTo>
                    <a:pt x="523" y="88"/>
                  </a:lnTo>
                  <a:lnTo>
                    <a:pt x="521" y="99"/>
                  </a:lnTo>
                  <a:close/>
                  <a:moveTo>
                    <a:pt x="480" y="85"/>
                  </a:moveTo>
                  <a:lnTo>
                    <a:pt x="480" y="85"/>
                  </a:lnTo>
                  <a:lnTo>
                    <a:pt x="459" y="80"/>
                  </a:lnTo>
                  <a:lnTo>
                    <a:pt x="462" y="67"/>
                  </a:lnTo>
                  <a:lnTo>
                    <a:pt x="462" y="67"/>
                  </a:lnTo>
                  <a:lnTo>
                    <a:pt x="483" y="75"/>
                  </a:lnTo>
                  <a:lnTo>
                    <a:pt x="480" y="85"/>
                  </a:lnTo>
                  <a:close/>
                  <a:moveTo>
                    <a:pt x="437" y="75"/>
                  </a:moveTo>
                  <a:lnTo>
                    <a:pt x="437" y="75"/>
                  </a:lnTo>
                  <a:lnTo>
                    <a:pt x="419" y="69"/>
                  </a:lnTo>
                  <a:lnTo>
                    <a:pt x="421" y="56"/>
                  </a:lnTo>
                  <a:lnTo>
                    <a:pt x="421" y="56"/>
                  </a:lnTo>
                  <a:lnTo>
                    <a:pt x="443" y="61"/>
                  </a:lnTo>
                  <a:lnTo>
                    <a:pt x="437" y="75"/>
                  </a:lnTo>
                  <a:close/>
                  <a:moveTo>
                    <a:pt x="397" y="64"/>
                  </a:moveTo>
                  <a:lnTo>
                    <a:pt x="397" y="64"/>
                  </a:lnTo>
                  <a:lnTo>
                    <a:pt x="376" y="59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400" y="51"/>
                  </a:lnTo>
                  <a:lnTo>
                    <a:pt x="397" y="64"/>
                  </a:lnTo>
                  <a:close/>
                  <a:moveTo>
                    <a:pt x="354" y="53"/>
                  </a:moveTo>
                  <a:lnTo>
                    <a:pt x="354" y="53"/>
                  </a:lnTo>
                  <a:lnTo>
                    <a:pt x="335" y="51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57" y="40"/>
                  </a:lnTo>
                  <a:lnTo>
                    <a:pt x="354" y="53"/>
                  </a:lnTo>
                  <a:close/>
                  <a:moveTo>
                    <a:pt x="314" y="45"/>
                  </a:moveTo>
                  <a:lnTo>
                    <a:pt x="314" y="45"/>
                  </a:lnTo>
                  <a:lnTo>
                    <a:pt x="293" y="40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317" y="32"/>
                  </a:lnTo>
                  <a:lnTo>
                    <a:pt x="314" y="45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50" y="34"/>
                  </a:lnTo>
                  <a:lnTo>
                    <a:pt x="252" y="21"/>
                  </a:lnTo>
                  <a:lnTo>
                    <a:pt x="252" y="21"/>
                  </a:lnTo>
                  <a:lnTo>
                    <a:pt x="274" y="24"/>
                  </a:lnTo>
                  <a:lnTo>
                    <a:pt x="271" y="37"/>
                  </a:lnTo>
                  <a:close/>
                  <a:moveTo>
                    <a:pt x="228" y="32"/>
                  </a:moveTo>
                  <a:lnTo>
                    <a:pt x="228" y="32"/>
                  </a:lnTo>
                  <a:lnTo>
                    <a:pt x="207" y="26"/>
                  </a:lnTo>
                  <a:lnTo>
                    <a:pt x="209" y="13"/>
                  </a:lnTo>
                  <a:lnTo>
                    <a:pt x="209" y="13"/>
                  </a:lnTo>
                  <a:lnTo>
                    <a:pt x="231" y="18"/>
                  </a:lnTo>
                  <a:lnTo>
                    <a:pt x="228" y="32"/>
                  </a:lnTo>
                  <a:close/>
                  <a:moveTo>
                    <a:pt x="188" y="24"/>
                  </a:moveTo>
                  <a:lnTo>
                    <a:pt x="188" y="24"/>
                  </a:lnTo>
                  <a:lnTo>
                    <a:pt x="167" y="21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88" y="10"/>
                  </a:lnTo>
                  <a:lnTo>
                    <a:pt x="188" y="24"/>
                  </a:lnTo>
                  <a:close/>
                  <a:moveTo>
                    <a:pt x="145" y="21"/>
                  </a:moveTo>
                  <a:lnTo>
                    <a:pt x="145" y="21"/>
                  </a:lnTo>
                  <a:lnTo>
                    <a:pt x="124" y="18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45" y="8"/>
                  </a:lnTo>
                  <a:lnTo>
                    <a:pt x="145" y="21"/>
                  </a:lnTo>
                  <a:close/>
                  <a:moveTo>
                    <a:pt x="102" y="16"/>
                  </a:moveTo>
                  <a:lnTo>
                    <a:pt x="102" y="16"/>
                  </a:lnTo>
                  <a:lnTo>
                    <a:pt x="81" y="16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102" y="2"/>
                  </a:lnTo>
                  <a:lnTo>
                    <a:pt x="102" y="16"/>
                  </a:lnTo>
                  <a:close/>
                  <a:moveTo>
                    <a:pt x="59" y="13"/>
                  </a:moveTo>
                  <a:lnTo>
                    <a:pt x="59" y="13"/>
                  </a:lnTo>
                  <a:lnTo>
                    <a:pt x="38" y="1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9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rgbClr val="FFFFFF">
                <a:alpha val="5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62"/>
            <p:cNvSpPr>
              <a:spLocks/>
            </p:cNvSpPr>
            <p:nvPr/>
          </p:nvSpPr>
          <p:spPr bwMode="auto">
            <a:xfrm>
              <a:off x="5745007" y="6116646"/>
              <a:ext cx="17463" cy="25399"/>
            </a:xfrm>
            <a:custGeom>
              <a:avLst/>
              <a:gdLst>
                <a:gd name="T0" fmla="*/ 0 w 11"/>
                <a:gd name="T1" fmla="*/ 16 h 16"/>
                <a:gd name="T2" fmla="*/ 0 w 11"/>
                <a:gd name="T3" fmla="*/ 2 h 16"/>
                <a:gd name="T4" fmla="*/ 11 w 11"/>
                <a:gd name="T5" fmla="*/ 0 h 16"/>
                <a:gd name="T6" fmla="*/ 11 w 11"/>
                <a:gd name="T7" fmla="*/ 13 h 16"/>
                <a:gd name="T8" fmla="*/ 0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0" y="16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63"/>
            <p:cNvSpPr>
              <a:spLocks/>
            </p:cNvSpPr>
            <p:nvPr/>
          </p:nvSpPr>
          <p:spPr bwMode="auto">
            <a:xfrm>
              <a:off x="3944783" y="3646496"/>
              <a:ext cx="3174" cy="17463"/>
            </a:xfrm>
            <a:custGeom>
              <a:avLst/>
              <a:gdLst>
                <a:gd name="T0" fmla="*/ 0 w 2"/>
                <a:gd name="T1" fmla="*/ 11 h 11"/>
                <a:gd name="T2" fmla="*/ 0 w 2"/>
                <a:gd name="T3" fmla="*/ 11 h 11"/>
                <a:gd name="T4" fmla="*/ 0 w 2"/>
                <a:gd name="T5" fmla="*/ 0 h 11"/>
                <a:gd name="T6" fmla="*/ 2 w 2"/>
                <a:gd name="T7" fmla="*/ 0 h 11"/>
                <a:gd name="T8" fmla="*/ 2 w 2"/>
                <a:gd name="T9" fmla="*/ 0 h 11"/>
                <a:gd name="T10" fmla="*/ 2 w 2"/>
                <a:gd name="T11" fmla="*/ 11 h 11"/>
                <a:gd name="T12" fmla="*/ 0 w 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65"/>
            <p:cNvSpPr>
              <a:spLocks/>
            </p:cNvSpPr>
            <p:nvPr/>
          </p:nvSpPr>
          <p:spPr bwMode="auto">
            <a:xfrm>
              <a:off x="7580157" y="3681421"/>
              <a:ext cx="4764" cy="15876"/>
            </a:xfrm>
            <a:custGeom>
              <a:avLst/>
              <a:gdLst>
                <a:gd name="T0" fmla="*/ 3 w 3"/>
                <a:gd name="T1" fmla="*/ 10 h 10"/>
                <a:gd name="T2" fmla="*/ 0 w 3"/>
                <a:gd name="T3" fmla="*/ 10 h 10"/>
                <a:gd name="T4" fmla="*/ 0 w 3"/>
                <a:gd name="T5" fmla="*/ 10 h 10"/>
                <a:gd name="T6" fmla="*/ 0 w 3"/>
                <a:gd name="T7" fmla="*/ 0 h 10"/>
                <a:gd name="T8" fmla="*/ 3 w 3"/>
                <a:gd name="T9" fmla="*/ 0 h 10"/>
                <a:gd name="T10" fmla="*/ 3 w 3"/>
                <a:gd name="T11" fmla="*/ 0 h 10"/>
                <a:gd name="T12" fmla="*/ 3 w 3"/>
                <a:gd name="T13" fmla="*/ 10 h 10"/>
                <a:gd name="T14" fmla="*/ 3 w 3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5" name="Freeform 366"/>
            <p:cNvSpPr>
              <a:spLocks/>
            </p:cNvSpPr>
            <p:nvPr/>
          </p:nvSpPr>
          <p:spPr bwMode="auto">
            <a:xfrm>
              <a:off x="3104995" y="5013334"/>
              <a:ext cx="422274" cy="417513"/>
            </a:xfrm>
            <a:custGeom>
              <a:avLst/>
              <a:gdLst>
                <a:gd name="T0" fmla="*/ 266 w 266"/>
                <a:gd name="T1" fmla="*/ 131 h 263"/>
                <a:gd name="T2" fmla="*/ 266 w 266"/>
                <a:gd name="T3" fmla="*/ 131 h 263"/>
                <a:gd name="T4" fmla="*/ 263 w 266"/>
                <a:gd name="T5" fmla="*/ 158 h 263"/>
                <a:gd name="T6" fmla="*/ 255 w 266"/>
                <a:gd name="T7" fmla="*/ 182 h 263"/>
                <a:gd name="T8" fmla="*/ 242 w 266"/>
                <a:gd name="T9" fmla="*/ 207 h 263"/>
                <a:gd name="T10" fmla="*/ 226 w 266"/>
                <a:gd name="T11" fmla="*/ 225 h 263"/>
                <a:gd name="T12" fmla="*/ 207 w 266"/>
                <a:gd name="T13" fmla="*/ 241 h 263"/>
                <a:gd name="T14" fmla="*/ 186 w 266"/>
                <a:gd name="T15" fmla="*/ 252 h 263"/>
                <a:gd name="T16" fmla="*/ 159 w 266"/>
                <a:gd name="T17" fmla="*/ 260 h 263"/>
                <a:gd name="T18" fmla="*/ 132 w 266"/>
                <a:gd name="T19" fmla="*/ 263 h 263"/>
                <a:gd name="T20" fmla="*/ 132 w 266"/>
                <a:gd name="T21" fmla="*/ 263 h 263"/>
                <a:gd name="T22" fmla="*/ 105 w 266"/>
                <a:gd name="T23" fmla="*/ 260 h 263"/>
                <a:gd name="T24" fmla="*/ 81 w 266"/>
                <a:gd name="T25" fmla="*/ 252 h 263"/>
                <a:gd name="T26" fmla="*/ 59 w 266"/>
                <a:gd name="T27" fmla="*/ 241 h 263"/>
                <a:gd name="T28" fmla="*/ 38 w 266"/>
                <a:gd name="T29" fmla="*/ 225 h 263"/>
                <a:gd name="T30" fmla="*/ 22 w 266"/>
                <a:gd name="T31" fmla="*/ 207 h 263"/>
                <a:gd name="T32" fmla="*/ 11 w 266"/>
                <a:gd name="T33" fmla="*/ 182 h 263"/>
                <a:gd name="T34" fmla="*/ 3 w 266"/>
                <a:gd name="T35" fmla="*/ 158 h 263"/>
                <a:gd name="T36" fmla="*/ 0 w 266"/>
                <a:gd name="T37" fmla="*/ 131 h 263"/>
                <a:gd name="T38" fmla="*/ 0 w 266"/>
                <a:gd name="T39" fmla="*/ 131 h 263"/>
                <a:gd name="T40" fmla="*/ 3 w 266"/>
                <a:gd name="T41" fmla="*/ 105 h 263"/>
                <a:gd name="T42" fmla="*/ 11 w 266"/>
                <a:gd name="T43" fmla="*/ 80 h 263"/>
                <a:gd name="T44" fmla="*/ 22 w 266"/>
                <a:gd name="T45" fmla="*/ 56 h 263"/>
                <a:gd name="T46" fmla="*/ 38 w 266"/>
                <a:gd name="T47" fmla="*/ 38 h 263"/>
                <a:gd name="T48" fmla="*/ 59 w 266"/>
                <a:gd name="T49" fmla="*/ 21 h 263"/>
                <a:gd name="T50" fmla="*/ 81 w 266"/>
                <a:gd name="T51" fmla="*/ 11 h 263"/>
                <a:gd name="T52" fmla="*/ 105 w 266"/>
                <a:gd name="T53" fmla="*/ 3 h 263"/>
                <a:gd name="T54" fmla="*/ 132 w 266"/>
                <a:gd name="T55" fmla="*/ 0 h 263"/>
                <a:gd name="T56" fmla="*/ 132 w 266"/>
                <a:gd name="T57" fmla="*/ 0 h 263"/>
                <a:gd name="T58" fmla="*/ 159 w 266"/>
                <a:gd name="T59" fmla="*/ 3 h 263"/>
                <a:gd name="T60" fmla="*/ 186 w 266"/>
                <a:gd name="T61" fmla="*/ 11 h 263"/>
                <a:gd name="T62" fmla="*/ 207 w 266"/>
                <a:gd name="T63" fmla="*/ 21 h 263"/>
                <a:gd name="T64" fmla="*/ 226 w 266"/>
                <a:gd name="T65" fmla="*/ 38 h 263"/>
                <a:gd name="T66" fmla="*/ 242 w 266"/>
                <a:gd name="T67" fmla="*/ 56 h 263"/>
                <a:gd name="T68" fmla="*/ 255 w 266"/>
                <a:gd name="T69" fmla="*/ 80 h 263"/>
                <a:gd name="T70" fmla="*/ 263 w 266"/>
                <a:gd name="T71" fmla="*/ 105 h 263"/>
                <a:gd name="T72" fmla="*/ 266 w 266"/>
                <a:gd name="T73" fmla="*/ 131 h 263"/>
                <a:gd name="T74" fmla="*/ 266 w 266"/>
                <a:gd name="T75" fmla="*/ 1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3">
                  <a:moveTo>
                    <a:pt x="266" y="131"/>
                  </a:moveTo>
                  <a:lnTo>
                    <a:pt x="266" y="131"/>
                  </a:lnTo>
                  <a:lnTo>
                    <a:pt x="263" y="158"/>
                  </a:lnTo>
                  <a:lnTo>
                    <a:pt x="255" y="182"/>
                  </a:lnTo>
                  <a:lnTo>
                    <a:pt x="242" y="207"/>
                  </a:lnTo>
                  <a:lnTo>
                    <a:pt x="226" y="225"/>
                  </a:lnTo>
                  <a:lnTo>
                    <a:pt x="207" y="241"/>
                  </a:lnTo>
                  <a:lnTo>
                    <a:pt x="186" y="252"/>
                  </a:lnTo>
                  <a:lnTo>
                    <a:pt x="159" y="26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05" y="260"/>
                  </a:lnTo>
                  <a:lnTo>
                    <a:pt x="81" y="252"/>
                  </a:lnTo>
                  <a:lnTo>
                    <a:pt x="59" y="241"/>
                  </a:lnTo>
                  <a:lnTo>
                    <a:pt x="38" y="225"/>
                  </a:lnTo>
                  <a:lnTo>
                    <a:pt x="22" y="207"/>
                  </a:lnTo>
                  <a:lnTo>
                    <a:pt x="11" y="182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5"/>
                  </a:lnTo>
                  <a:lnTo>
                    <a:pt x="11" y="80"/>
                  </a:lnTo>
                  <a:lnTo>
                    <a:pt x="22" y="56"/>
                  </a:lnTo>
                  <a:lnTo>
                    <a:pt x="38" y="38"/>
                  </a:lnTo>
                  <a:lnTo>
                    <a:pt x="59" y="21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9" y="3"/>
                  </a:lnTo>
                  <a:lnTo>
                    <a:pt x="186" y="11"/>
                  </a:lnTo>
                  <a:lnTo>
                    <a:pt x="207" y="21"/>
                  </a:lnTo>
                  <a:lnTo>
                    <a:pt x="226" y="38"/>
                  </a:lnTo>
                  <a:lnTo>
                    <a:pt x="242" y="56"/>
                  </a:lnTo>
                  <a:lnTo>
                    <a:pt x="255" y="80"/>
                  </a:lnTo>
                  <a:lnTo>
                    <a:pt x="263" y="105"/>
                  </a:lnTo>
                  <a:lnTo>
                    <a:pt x="266" y="131"/>
                  </a:lnTo>
                  <a:lnTo>
                    <a:pt x="266" y="13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67"/>
            <p:cNvSpPr>
              <a:spLocks noEditPoints="1"/>
            </p:cNvSpPr>
            <p:nvPr/>
          </p:nvSpPr>
          <p:spPr bwMode="auto">
            <a:xfrm>
              <a:off x="3097058" y="5005396"/>
              <a:ext cx="438150" cy="433387"/>
            </a:xfrm>
            <a:custGeom>
              <a:avLst/>
              <a:gdLst>
                <a:gd name="T0" fmla="*/ 137 w 276"/>
                <a:gd name="T1" fmla="*/ 273 h 273"/>
                <a:gd name="T2" fmla="*/ 83 w 276"/>
                <a:gd name="T3" fmla="*/ 262 h 273"/>
                <a:gd name="T4" fmla="*/ 40 w 276"/>
                <a:gd name="T5" fmla="*/ 233 h 273"/>
                <a:gd name="T6" fmla="*/ 11 w 276"/>
                <a:gd name="T7" fmla="*/ 190 h 273"/>
                <a:gd name="T8" fmla="*/ 0 w 276"/>
                <a:gd name="T9" fmla="*/ 136 h 273"/>
                <a:gd name="T10" fmla="*/ 3 w 276"/>
                <a:gd name="T11" fmla="*/ 110 h 273"/>
                <a:gd name="T12" fmla="*/ 24 w 276"/>
                <a:gd name="T13" fmla="*/ 59 h 273"/>
                <a:gd name="T14" fmla="*/ 62 w 276"/>
                <a:gd name="T15" fmla="*/ 21 h 273"/>
                <a:gd name="T16" fmla="*/ 110 w 276"/>
                <a:gd name="T17" fmla="*/ 2 h 273"/>
                <a:gd name="T18" fmla="*/ 137 w 276"/>
                <a:gd name="T19" fmla="*/ 0 h 273"/>
                <a:gd name="T20" fmla="*/ 191 w 276"/>
                <a:gd name="T21" fmla="*/ 10 h 273"/>
                <a:gd name="T22" fmla="*/ 236 w 276"/>
                <a:gd name="T23" fmla="*/ 40 h 273"/>
                <a:gd name="T24" fmla="*/ 266 w 276"/>
                <a:gd name="T25" fmla="*/ 83 h 273"/>
                <a:gd name="T26" fmla="*/ 276 w 276"/>
                <a:gd name="T27" fmla="*/ 136 h 273"/>
                <a:gd name="T28" fmla="*/ 274 w 276"/>
                <a:gd name="T29" fmla="*/ 163 h 273"/>
                <a:gd name="T30" fmla="*/ 252 w 276"/>
                <a:gd name="T31" fmla="*/ 214 h 273"/>
                <a:gd name="T32" fmla="*/ 215 w 276"/>
                <a:gd name="T33" fmla="*/ 252 h 273"/>
                <a:gd name="T34" fmla="*/ 166 w 276"/>
                <a:gd name="T35" fmla="*/ 271 h 273"/>
                <a:gd name="T36" fmla="*/ 137 w 276"/>
                <a:gd name="T37" fmla="*/ 273 h 273"/>
                <a:gd name="T38" fmla="*/ 137 w 276"/>
                <a:gd name="T39" fmla="*/ 10 h 273"/>
                <a:gd name="T40" fmla="*/ 89 w 276"/>
                <a:gd name="T41" fmla="*/ 18 h 273"/>
                <a:gd name="T42" fmla="*/ 48 w 276"/>
                <a:gd name="T43" fmla="*/ 48 h 273"/>
                <a:gd name="T44" fmla="*/ 22 w 276"/>
                <a:gd name="T45" fmla="*/ 88 h 273"/>
                <a:gd name="T46" fmla="*/ 11 w 276"/>
                <a:gd name="T47" fmla="*/ 136 h 273"/>
                <a:gd name="T48" fmla="*/ 14 w 276"/>
                <a:gd name="T49" fmla="*/ 163 h 273"/>
                <a:gd name="T50" fmla="*/ 32 w 276"/>
                <a:gd name="T51" fmla="*/ 206 h 273"/>
                <a:gd name="T52" fmla="*/ 67 w 276"/>
                <a:gd name="T53" fmla="*/ 241 h 273"/>
                <a:gd name="T54" fmla="*/ 113 w 276"/>
                <a:gd name="T55" fmla="*/ 260 h 273"/>
                <a:gd name="T56" fmla="*/ 137 w 276"/>
                <a:gd name="T57" fmla="*/ 262 h 273"/>
                <a:gd name="T58" fmla="*/ 188 w 276"/>
                <a:gd name="T59" fmla="*/ 254 h 273"/>
                <a:gd name="T60" fmla="*/ 228 w 276"/>
                <a:gd name="T61" fmla="*/ 225 h 273"/>
                <a:gd name="T62" fmla="*/ 255 w 276"/>
                <a:gd name="T63" fmla="*/ 185 h 273"/>
                <a:gd name="T64" fmla="*/ 266 w 276"/>
                <a:gd name="T65" fmla="*/ 136 h 273"/>
                <a:gd name="T66" fmla="*/ 263 w 276"/>
                <a:gd name="T67" fmla="*/ 110 h 273"/>
                <a:gd name="T68" fmla="*/ 244 w 276"/>
                <a:gd name="T69" fmla="*/ 67 h 273"/>
                <a:gd name="T70" fmla="*/ 209 w 276"/>
                <a:gd name="T71" fmla="*/ 32 h 273"/>
                <a:gd name="T72" fmla="*/ 164 w 276"/>
                <a:gd name="T73" fmla="*/ 13 h 273"/>
                <a:gd name="T74" fmla="*/ 137 w 276"/>
                <a:gd name="T75" fmla="*/ 1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3">
                  <a:moveTo>
                    <a:pt x="137" y="273"/>
                  </a:moveTo>
                  <a:lnTo>
                    <a:pt x="137" y="273"/>
                  </a:lnTo>
                  <a:lnTo>
                    <a:pt x="110" y="271"/>
                  </a:lnTo>
                  <a:lnTo>
                    <a:pt x="83" y="262"/>
                  </a:lnTo>
                  <a:lnTo>
                    <a:pt x="62" y="252"/>
                  </a:lnTo>
                  <a:lnTo>
                    <a:pt x="40" y="233"/>
                  </a:lnTo>
                  <a:lnTo>
                    <a:pt x="24" y="214"/>
                  </a:lnTo>
                  <a:lnTo>
                    <a:pt x="11" y="190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110"/>
                  </a:lnTo>
                  <a:lnTo>
                    <a:pt x="11" y="83"/>
                  </a:lnTo>
                  <a:lnTo>
                    <a:pt x="24" y="59"/>
                  </a:lnTo>
                  <a:lnTo>
                    <a:pt x="40" y="40"/>
                  </a:lnTo>
                  <a:lnTo>
                    <a:pt x="62" y="21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1" y="10"/>
                  </a:lnTo>
                  <a:lnTo>
                    <a:pt x="215" y="21"/>
                  </a:lnTo>
                  <a:lnTo>
                    <a:pt x="236" y="40"/>
                  </a:lnTo>
                  <a:lnTo>
                    <a:pt x="252" y="59"/>
                  </a:lnTo>
                  <a:lnTo>
                    <a:pt x="266" y="83"/>
                  </a:lnTo>
                  <a:lnTo>
                    <a:pt x="274" y="110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4" y="163"/>
                  </a:lnTo>
                  <a:lnTo>
                    <a:pt x="266" y="190"/>
                  </a:lnTo>
                  <a:lnTo>
                    <a:pt x="252" y="214"/>
                  </a:lnTo>
                  <a:lnTo>
                    <a:pt x="236" y="233"/>
                  </a:lnTo>
                  <a:lnTo>
                    <a:pt x="215" y="252"/>
                  </a:lnTo>
                  <a:lnTo>
                    <a:pt x="191" y="262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37" y="273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3" y="13"/>
                  </a:lnTo>
                  <a:lnTo>
                    <a:pt x="89" y="18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22" y="88"/>
                  </a:lnTo>
                  <a:lnTo>
                    <a:pt x="14" y="110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4" y="163"/>
                  </a:lnTo>
                  <a:lnTo>
                    <a:pt x="22" y="185"/>
                  </a:lnTo>
                  <a:lnTo>
                    <a:pt x="32" y="206"/>
                  </a:lnTo>
                  <a:lnTo>
                    <a:pt x="48" y="225"/>
                  </a:lnTo>
                  <a:lnTo>
                    <a:pt x="67" y="241"/>
                  </a:lnTo>
                  <a:lnTo>
                    <a:pt x="89" y="254"/>
                  </a:lnTo>
                  <a:lnTo>
                    <a:pt x="113" y="260"/>
                  </a:lnTo>
                  <a:lnTo>
                    <a:pt x="137" y="262"/>
                  </a:lnTo>
                  <a:lnTo>
                    <a:pt x="137" y="262"/>
                  </a:lnTo>
                  <a:lnTo>
                    <a:pt x="164" y="260"/>
                  </a:lnTo>
                  <a:lnTo>
                    <a:pt x="188" y="254"/>
                  </a:lnTo>
                  <a:lnTo>
                    <a:pt x="209" y="241"/>
                  </a:lnTo>
                  <a:lnTo>
                    <a:pt x="228" y="225"/>
                  </a:lnTo>
                  <a:lnTo>
                    <a:pt x="244" y="206"/>
                  </a:lnTo>
                  <a:lnTo>
                    <a:pt x="255" y="185"/>
                  </a:lnTo>
                  <a:lnTo>
                    <a:pt x="263" y="16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3" y="110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18"/>
                  </a:lnTo>
                  <a:lnTo>
                    <a:pt x="164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7" name="Freeform 368"/>
            <p:cNvSpPr>
              <a:spLocks/>
            </p:cNvSpPr>
            <p:nvPr/>
          </p:nvSpPr>
          <p:spPr bwMode="auto">
            <a:xfrm>
              <a:off x="2850994" y="4157672"/>
              <a:ext cx="276226" cy="276226"/>
            </a:xfrm>
            <a:custGeom>
              <a:avLst/>
              <a:gdLst>
                <a:gd name="T0" fmla="*/ 174 w 174"/>
                <a:gd name="T1" fmla="*/ 86 h 174"/>
                <a:gd name="T2" fmla="*/ 174 w 174"/>
                <a:gd name="T3" fmla="*/ 86 h 174"/>
                <a:gd name="T4" fmla="*/ 171 w 174"/>
                <a:gd name="T5" fmla="*/ 105 h 174"/>
                <a:gd name="T6" fmla="*/ 166 w 174"/>
                <a:gd name="T7" fmla="*/ 121 h 174"/>
                <a:gd name="T8" fmla="*/ 158 w 174"/>
                <a:gd name="T9" fmla="*/ 137 h 174"/>
                <a:gd name="T10" fmla="*/ 147 w 174"/>
                <a:gd name="T11" fmla="*/ 147 h 174"/>
                <a:gd name="T12" fmla="*/ 134 w 174"/>
                <a:gd name="T13" fmla="*/ 158 h 174"/>
                <a:gd name="T14" fmla="*/ 120 w 174"/>
                <a:gd name="T15" fmla="*/ 166 h 174"/>
                <a:gd name="T16" fmla="*/ 104 w 174"/>
                <a:gd name="T17" fmla="*/ 172 h 174"/>
                <a:gd name="T18" fmla="*/ 85 w 174"/>
                <a:gd name="T19" fmla="*/ 174 h 174"/>
                <a:gd name="T20" fmla="*/ 85 w 174"/>
                <a:gd name="T21" fmla="*/ 174 h 174"/>
                <a:gd name="T22" fmla="*/ 69 w 174"/>
                <a:gd name="T23" fmla="*/ 172 h 174"/>
                <a:gd name="T24" fmla="*/ 51 w 174"/>
                <a:gd name="T25" fmla="*/ 166 h 174"/>
                <a:gd name="T26" fmla="*/ 37 w 174"/>
                <a:gd name="T27" fmla="*/ 158 h 174"/>
                <a:gd name="T28" fmla="*/ 24 w 174"/>
                <a:gd name="T29" fmla="*/ 147 h 174"/>
                <a:gd name="T30" fmla="*/ 13 w 174"/>
                <a:gd name="T31" fmla="*/ 137 h 174"/>
                <a:gd name="T32" fmla="*/ 5 w 174"/>
                <a:gd name="T33" fmla="*/ 121 h 174"/>
                <a:gd name="T34" fmla="*/ 0 w 174"/>
                <a:gd name="T35" fmla="*/ 105 h 174"/>
                <a:gd name="T36" fmla="*/ 0 w 174"/>
                <a:gd name="T37" fmla="*/ 86 h 174"/>
                <a:gd name="T38" fmla="*/ 0 w 174"/>
                <a:gd name="T39" fmla="*/ 86 h 174"/>
                <a:gd name="T40" fmla="*/ 0 w 174"/>
                <a:gd name="T41" fmla="*/ 70 h 174"/>
                <a:gd name="T42" fmla="*/ 5 w 174"/>
                <a:gd name="T43" fmla="*/ 54 h 174"/>
                <a:gd name="T44" fmla="*/ 13 w 174"/>
                <a:gd name="T45" fmla="*/ 38 h 174"/>
                <a:gd name="T46" fmla="*/ 24 w 174"/>
                <a:gd name="T47" fmla="*/ 24 h 174"/>
                <a:gd name="T48" fmla="*/ 37 w 174"/>
                <a:gd name="T49" fmla="*/ 13 h 174"/>
                <a:gd name="T50" fmla="*/ 51 w 174"/>
                <a:gd name="T51" fmla="*/ 5 h 174"/>
                <a:gd name="T52" fmla="*/ 69 w 174"/>
                <a:gd name="T53" fmla="*/ 0 h 174"/>
                <a:gd name="T54" fmla="*/ 85 w 174"/>
                <a:gd name="T55" fmla="*/ 0 h 174"/>
                <a:gd name="T56" fmla="*/ 85 w 174"/>
                <a:gd name="T57" fmla="*/ 0 h 174"/>
                <a:gd name="T58" fmla="*/ 104 w 174"/>
                <a:gd name="T59" fmla="*/ 0 h 174"/>
                <a:gd name="T60" fmla="*/ 120 w 174"/>
                <a:gd name="T61" fmla="*/ 5 h 174"/>
                <a:gd name="T62" fmla="*/ 134 w 174"/>
                <a:gd name="T63" fmla="*/ 13 h 174"/>
                <a:gd name="T64" fmla="*/ 147 w 174"/>
                <a:gd name="T65" fmla="*/ 24 h 174"/>
                <a:gd name="T66" fmla="*/ 158 w 174"/>
                <a:gd name="T67" fmla="*/ 38 h 174"/>
                <a:gd name="T68" fmla="*/ 166 w 174"/>
                <a:gd name="T69" fmla="*/ 54 h 174"/>
                <a:gd name="T70" fmla="*/ 171 w 174"/>
                <a:gd name="T71" fmla="*/ 70 h 174"/>
                <a:gd name="T72" fmla="*/ 174 w 174"/>
                <a:gd name="T73" fmla="*/ 86 h 174"/>
                <a:gd name="T74" fmla="*/ 174 w 174"/>
                <a:gd name="T75" fmla="*/ 8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4">
                  <a:moveTo>
                    <a:pt x="174" y="86"/>
                  </a:moveTo>
                  <a:lnTo>
                    <a:pt x="174" y="86"/>
                  </a:lnTo>
                  <a:lnTo>
                    <a:pt x="171" y="105"/>
                  </a:lnTo>
                  <a:lnTo>
                    <a:pt x="166" y="121"/>
                  </a:lnTo>
                  <a:lnTo>
                    <a:pt x="158" y="137"/>
                  </a:lnTo>
                  <a:lnTo>
                    <a:pt x="147" y="147"/>
                  </a:lnTo>
                  <a:lnTo>
                    <a:pt x="134" y="158"/>
                  </a:lnTo>
                  <a:lnTo>
                    <a:pt x="120" y="166"/>
                  </a:lnTo>
                  <a:lnTo>
                    <a:pt x="104" y="172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9" y="172"/>
                  </a:lnTo>
                  <a:lnTo>
                    <a:pt x="51" y="166"/>
                  </a:lnTo>
                  <a:lnTo>
                    <a:pt x="37" y="158"/>
                  </a:lnTo>
                  <a:lnTo>
                    <a:pt x="24" y="147"/>
                  </a:lnTo>
                  <a:lnTo>
                    <a:pt x="13" y="137"/>
                  </a:lnTo>
                  <a:lnTo>
                    <a:pt x="5" y="121"/>
                  </a:lnTo>
                  <a:lnTo>
                    <a:pt x="0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5" y="54"/>
                  </a:lnTo>
                  <a:lnTo>
                    <a:pt x="13" y="38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51" y="5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20" y="5"/>
                  </a:lnTo>
                  <a:lnTo>
                    <a:pt x="134" y="13"/>
                  </a:lnTo>
                  <a:lnTo>
                    <a:pt x="147" y="24"/>
                  </a:lnTo>
                  <a:lnTo>
                    <a:pt x="158" y="38"/>
                  </a:lnTo>
                  <a:lnTo>
                    <a:pt x="166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69"/>
            <p:cNvSpPr>
              <a:spLocks noEditPoints="1"/>
            </p:cNvSpPr>
            <p:nvPr/>
          </p:nvSpPr>
          <p:spPr bwMode="auto">
            <a:xfrm>
              <a:off x="2841469" y="4149735"/>
              <a:ext cx="293688" cy="293688"/>
            </a:xfrm>
            <a:custGeom>
              <a:avLst/>
              <a:gdLst>
                <a:gd name="T0" fmla="*/ 91 w 185"/>
                <a:gd name="T1" fmla="*/ 185 h 185"/>
                <a:gd name="T2" fmla="*/ 57 w 185"/>
                <a:gd name="T3" fmla="*/ 177 h 185"/>
                <a:gd name="T4" fmla="*/ 27 w 185"/>
                <a:gd name="T5" fmla="*/ 158 h 185"/>
                <a:gd name="T6" fmla="*/ 6 w 185"/>
                <a:gd name="T7" fmla="*/ 128 h 185"/>
                <a:gd name="T8" fmla="*/ 0 w 185"/>
                <a:gd name="T9" fmla="*/ 91 h 185"/>
                <a:gd name="T10" fmla="*/ 0 w 185"/>
                <a:gd name="T11" fmla="*/ 72 h 185"/>
                <a:gd name="T12" fmla="*/ 14 w 185"/>
                <a:gd name="T13" fmla="*/ 40 h 185"/>
                <a:gd name="T14" fmla="*/ 40 w 185"/>
                <a:gd name="T15" fmla="*/ 16 h 185"/>
                <a:gd name="T16" fmla="*/ 73 w 185"/>
                <a:gd name="T17" fmla="*/ 0 h 185"/>
                <a:gd name="T18" fmla="*/ 91 w 185"/>
                <a:gd name="T19" fmla="*/ 0 h 185"/>
                <a:gd name="T20" fmla="*/ 129 w 185"/>
                <a:gd name="T21" fmla="*/ 5 h 185"/>
                <a:gd name="T22" fmla="*/ 158 w 185"/>
                <a:gd name="T23" fmla="*/ 26 h 185"/>
                <a:gd name="T24" fmla="*/ 177 w 185"/>
                <a:gd name="T25" fmla="*/ 56 h 185"/>
                <a:gd name="T26" fmla="*/ 185 w 185"/>
                <a:gd name="T27" fmla="*/ 91 h 185"/>
                <a:gd name="T28" fmla="*/ 183 w 185"/>
                <a:gd name="T29" fmla="*/ 110 h 185"/>
                <a:gd name="T30" fmla="*/ 169 w 185"/>
                <a:gd name="T31" fmla="*/ 144 h 185"/>
                <a:gd name="T32" fmla="*/ 142 w 185"/>
                <a:gd name="T33" fmla="*/ 169 h 185"/>
                <a:gd name="T34" fmla="*/ 110 w 185"/>
                <a:gd name="T35" fmla="*/ 182 h 185"/>
                <a:gd name="T36" fmla="*/ 91 w 185"/>
                <a:gd name="T37" fmla="*/ 185 h 185"/>
                <a:gd name="T38" fmla="*/ 91 w 185"/>
                <a:gd name="T39" fmla="*/ 10 h 185"/>
                <a:gd name="T40" fmla="*/ 59 w 185"/>
                <a:gd name="T41" fmla="*/ 16 h 185"/>
                <a:gd name="T42" fmla="*/ 32 w 185"/>
                <a:gd name="T43" fmla="*/ 34 h 185"/>
                <a:gd name="T44" fmla="*/ 16 w 185"/>
                <a:gd name="T45" fmla="*/ 59 h 185"/>
                <a:gd name="T46" fmla="*/ 11 w 185"/>
                <a:gd name="T47" fmla="*/ 91 h 185"/>
                <a:gd name="T48" fmla="*/ 11 w 185"/>
                <a:gd name="T49" fmla="*/ 107 h 185"/>
                <a:gd name="T50" fmla="*/ 24 w 185"/>
                <a:gd name="T51" fmla="*/ 136 h 185"/>
                <a:gd name="T52" fmla="*/ 46 w 185"/>
                <a:gd name="T53" fmla="*/ 161 h 185"/>
                <a:gd name="T54" fmla="*/ 75 w 185"/>
                <a:gd name="T55" fmla="*/ 171 h 185"/>
                <a:gd name="T56" fmla="*/ 91 w 185"/>
                <a:gd name="T57" fmla="*/ 174 h 185"/>
                <a:gd name="T58" fmla="*/ 124 w 185"/>
                <a:gd name="T59" fmla="*/ 166 h 185"/>
                <a:gd name="T60" fmla="*/ 150 w 185"/>
                <a:gd name="T61" fmla="*/ 150 h 185"/>
                <a:gd name="T62" fmla="*/ 166 w 185"/>
                <a:gd name="T63" fmla="*/ 123 h 185"/>
                <a:gd name="T64" fmla="*/ 175 w 185"/>
                <a:gd name="T65" fmla="*/ 91 h 185"/>
                <a:gd name="T66" fmla="*/ 172 w 185"/>
                <a:gd name="T67" fmla="*/ 75 h 185"/>
                <a:gd name="T68" fmla="*/ 158 w 185"/>
                <a:gd name="T69" fmla="*/ 45 h 185"/>
                <a:gd name="T70" fmla="*/ 137 w 185"/>
                <a:gd name="T71" fmla="*/ 24 h 185"/>
                <a:gd name="T72" fmla="*/ 107 w 185"/>
                <a:gd name="T73" fmla="*/ 10 h 185"/>
                <a:gd name="T74" fmla="*/ 91 w 185"/>
                <a:gd name="T75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5">
                  <a:moveTo>
                    <a:pt x="91" y="185"/>
                  </a:moveTo>
                  <a:lnTo>
                    <a:pt x="91" y="185"/>
                  </a:lnTo>
                  <a:lnTo>
                    <a:pt x="73" y="182"/>
                  </a:lnTo>
                  <a:lnTo>
                    <a:pt x="57" y="177"/>
                  </a:lnTo>
                  <a:lnTo>
                    <a:pt x="40" y="169"/>
                  </a:lnTo>
                  <a:lnTo>
                    <a:pt x="27" y="158"/>
                  </a:lnTo>
                  <a:lnTo>
                    <a:pt x="14" y="144"/>
                  </a:lnTo>
                  <a:lnTo>
                    <a:pt x="6" y="128"/>
                  </a:lnTo>
                  <a:lnTo>
                    <a:pt x="0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72"/>
                  </a:lnTo>
                  <a:lnTo>
                    <a:pt x="6" y="56"/>
                  </a:lnTo>
                  <a:lnTo>
                    <a:pt x="14" y="40"/>
                  </a:lnTo>
                  <a:lnTo>
                    <a:pt x="27" y="26"/>
                  </a:lnTo>
                  <a:lnTo>
                    <a:pt x="40" y="16"/>
                  </a:lnTo>
                  <a:lnTo>
                    <a:pt x="57" y="5"/>
                  </a:lnTo>
                  <a:lnTo>
                    <a:pt x="73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10" y="0"/>
                  </a:lnTo>
                  <a:lnTo>
                    <a:pt x="129" y="5"/>
                  </a:lnTo>
                  <a:lnTo>
                    <a:pt x="142" y="16"/>
                  </a:lnTo>
                  <a:lnTo>
                    <a:pt x="158" y="26"/>
                  </a:lnTo>
                  <a:lnTo>
                    <a:pt x="169" y="40"/>
                  </a:lnTo>
                  <a:lnTo>
                    <a:pt x="177" y="56"/>
                  </a:lnTo>
                  <a:lnTo>
                    <a:pt x="183" y="72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3" y="110"/>
                  </a:lnTo>
                  <a:lnTo>
                    <a:pt x="177" y="128"/>
                  </a:lnTo>
                  <a:lnTo>
                    <a:pt x="169" y="144"/>
                  </a:lnTo>
                  <a:lnTo>
                    <a:pt x="158" y="158"/>
                  </a:lnTo>
                  <a:lnTo>
                    <a:pt x="142" y="169"/>
                  </a:lnTo>
                  <a:lnTo>
                    <a:pt x="129" y="177"/>
                  </a:lnTo>
                  <a:lnTo>
                    <a:pt x="110" y="182"/>
                  </a:lnTo>
                  <a:lnTo>
                    <a:pt x="91" y="185"/>
                  </a:lnTo>
                  <a:lnTo>
                    <a:pt x="91" y="185"/>
                  </a:lnTo>
                  <a:close/>
                  <a:moveTo>
                    <a:pt x="91" y="10"/>
                  </a:moveTo>
                  <a:lnTo>
                    <a:pt x="91" y="10"/>
                  </a:lnTo>
                  <a:lnTo>
                    <a:pt x="75" y="10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4"/>
                  </a:lnTo>
                  <a:lnTo>
                    <a:pt x="24" y="45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7"/>
                  </a:lnTo>
                  <a:lnTo>
                    <a:pt x="16" y="123"/>
                  </a:lnTo>
                  <a:lnTo>
                    <a:pt x="24" y="136"/>
                  </a:lnTo>
                  <a:lnTo>
                    <a:pt x="32" y="150"/>
                  </a:lnTo>
                  <a:lnTo>
                    <a:pt x="46" y="161"/>
                  </a:lnTo>
                  <a:lnTo>
                    <a:pt x="59" y="166"/>
                  </a:lnTo>
                  <a:lnTo>
                    <a:pt x="75" y="171"/>
                  </a:lnTo>
                  <a:lnTo>
                    <a:pt x="91" y="174"/>
                  </a:lnTo>
                  <a:lnTo>
                    <a:pt x="91" y="174"/>
                  </a:lnTo>
                  <a:lnTo>
                    <a:pt x="107" y="171"/>
                  </a:lnTo>
                  <a:lnTo>
                    <a:pt x="124" y="166"/>
                  </a:lnTo>
                  <a:lnTo>
                    <a:pt x="137" y="161"/>
                  </a:lnTo>
                  <a:lnTo>
                    <a:pt x="150" y="150"/>
                  </a:lnTo>
                  <a:lnTo>
                    <a:pt x="158" y="136"/>
                  </a:lnTo>
                  <a:lnTo>
                    <a:pt x="166" y="123"/>
                  </a:lnTo>
                  <a:lnTo>
                    <a:pt x="172" y="107"/>
                  </a:lnTo>
                  <a:lnTo>
                    <a:pt x="175" y="91"/>
                  </a:lnTo>
                  <a:lnTo>
                    <a:pt x="175" y="91"/>
                  </a:lnTo>
                  <a:lnTo>
                    <a:pt x="172" y="75"/>
                  </a:lnTo>
                  <a:lnTo>
                    <a:pt x="166" y="59"/>
                  </a:lnTo>
                  <a:lnTo>
                    <a:pt x="158" y="45"/>
                  </a:lnTo>
                  <a:lnTo>
                    <a:pt x="150" y="34"/>
                  </a:lnTo>
                  <a:lnTo>
                    <a:pt x="137" y="24"/>
                  </a:lnTo>
                  <a:lnTo>
                    <a:pt x="124" y="16"/>
                  </a:lnTo>
                  <a:lnTo>
                    <a:pt x="107" y="10"/>
                  </a:lnTo>
                  <a:lnTo>
                    <a:pt x="91" y="10"/>
                  </a:lnTo>
                  <a:lnTo>
                    <a:pt x="9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9" name="Freeform 370"/>
            <p:cNvSpPr>
              <a:spLocks/>
            </p:cNvSpPr>
            <p:nvPr/>
          </p:nvSpPr>
          <p:spPr bwMode="auto">
            <a:xfrm>
              <a:off x="2811308" y="3241685"/>
              <a:ext cx="268287" cy="268287"/>
            </a:xfrm>
            <a:custGeom>
              <a:avLst/>
              <a:gdLst>
                <a:gd name="T0" fmla="*/ 169 w 169"/>
                <a:gd name="T1" fmla="*/ 84 h 169"/>
                <a:gd name="T2" fmla="*/ 169 w 169"/>
                <a:gd name="T3" fmla="*/ 84 h 169"/>
                <a:gd name="T4" fmla="*/ 167 w 169"/>
                <a:gd name="T5" fmla="*/ 102 h 169"/>
                <a:gd name="T6" fmla="*/ 161 w 169"/>
                <a:gd name="T7" fmla="*/ 118 h 169"/>
                <a:gd name="T8" fmla="*/ 153 w 169"/>
                <a:gd name="T9" fmla="*/ 132 h 169"/>
                <a:gd name="T10" fmla="*/ 145 w 169"/>
                <a:gd name="T11" fmla="*/ 145 h 169"/>
                <a:gd name="T12" fmla="*/ 132 w 169"/>
                <a:gd name="T13" fmla="*/ 156 h 169"/>
                <a:gd name="T14" fmla="*/ 118 w 169"/>
                <a:gd name="T15" fmla="*/ 161 h 169"/>
                <a:gd name="T16" fmla="*/ 102 w 169"/>
                <a:gd name="T17" fmla="*/ 167 h 169"/>
                <a:gd name="T18" fmla="*/ 84 w 169"/>
                <a:gd name="T19" fmla="*/ 169 h 169"/>
                <a:gd name="T20" fmla="*/ 84 w 169"/>
                <a:gd name="T21" fmla="*/ 169 h 169"/>
                <a:gd name="T22" fmla="*/ 68 w 169"/>
                <a:gd name="T23" fmla="*/ 167 h 169"/>
                <a:gd name="T24" fmla="*/ 51 w 169"/>
                <a:gd name="T25" fmla="*/ 161 h 169"/>
                <a:gd name="T26" fmla="*/ 38 w 169"/>
                <a:gd name="T27" fmla="*/ 156 h 169"/>
                <a:gd name="T28" fmla="*/ 25 w 169"/>
                <a:gd name="T29" fmla="*/ 145 h 169"/>
                <a:gd name="T30" fmla="*/ 14 w 169"/>
                <a:gd name="T31" fmla="*/ 132 h 169"/>
                <a:gd name="T32" fmla="*/ 6 w 169"/>
                <a:gd name="T33" fmla="*/ 118 h 169"/>
                <a:gd name="T34" fmla="*/ 0 w 169"/>
                <a:gd name="T35" fmla="*/ 102 h 169"/>
                <a:gd name="T36" fmla="*/ 0 w 169"/>
                <a:gd name="T37" fmla="*/ 84 h 169"/>
                <a:gd name="T38" fmla="*/ 0 w 169"/>
                <a:gd name="T39" fmla="*/ 84 h 169"/>
                <a:gd name="T40" fmla="*/ 0 w 169"/>
                <a:gd name="T41" fmla="*/ 67 h 169"/>
                <a:gd name="T42" fmla="*/ 6 w 169"/>
                <a:gd name="T43" fmla="*/ 51 h 169"/>
                <a:gd name="T44" fmla="*/ 14 w 169"/>
                <a:gd name="T45" fmla="*/ 38 h 169"/>
                <a:gd name="T46" fmla="*/ 25 w 169"/>
                <a:gd name="T47" fmla="*/ 25 h 169"/>
                <a:gd name="T48" fmla="*/ 38 w 169"/>
                <a:gd name="T49" fmla="*/ 14 h 169"/>
                <a:gd name="T50" fmla="*/ 51 w 169"/>
                <a:gd name="T51" fmla="*/ 6 h 169"/>
                <a:gd name="T52" fmla="*/ 68 w 169"/>
                <a:gd name="T53" fmla="*/ 0 h 169"/>
                <a:gd name="T54" fmla="*/ 84 w 169"/>
                <a:gd name="T55" fmla="*/ 0 h 169"/>
                <a:gd name="T56" fmla="*/ 84 w 169"/>
                <a:gd name="T57" fmla="*/ 0 h 169"/>
                <a:gd name="T58" fmla="*/ 102 w 169"/>
                <a:gd name="T59" fmla="*/ 0 h 169"/>
                <a:gd name="T60" fmla="*/ 118 w 169"/>
                <a:gd name="T61" fmla="*/ 6 h 169"/>
                <a:gd name="T62" fmla="*/ 132 w 169"/>
                <a:gd name="T63" fmla="*/ 14 h 169"/>
                <a:gd name="T64" fmla="*/ 145 w 169"/>
                <a:gd name="T65" fmla="*/ 25 h 169"/>
                <a:gd name="T66" fmla="*/ 153 w 169"/>
                <a:gd name="T67" fmla="*/ 38 h 169"/>
                <a:gd name="T68" fmla="*/ 161 w 169"/>
                <a:gd name="T69" fmla="*/ 51 h 169"/>
                <a:gd name="T70" fmla="*/ 167 w 169"/>
                <a:gd name="T71" fmla="*/ 67 h 169"/>
                <a:gd name="T72" fmla="*/ 169 w 169"/>
                <a:gd name="T73" fmla="*/ 84 h 169"/>
                <a:gd name="T74" fmla="*/ 169 w 169"/>
                <a:gd name="T7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69">
                  <a:moveTo>
                    <a:pt x="169" y="84"/>
                  </a:moveTo>
                  <a:lnTo>
                    <a:pt x="169" y="84"/>
                  </a:lnTo>
                  <a:lnTo>
                    <a:pt x="167" y="102"/>
                  </a:lnTo>
                  <a:lnTo>
                    <a:pt x="161" y="118"/>
                  </a:lnTo>
                  <a:lnTo>
                    <a:pt x="153" y="132"/>
                  </a:lnTo>
                  <a:lnTo>
                    <a:pt x="145" y="145"/>
                  </a:lnTo>
                  <a:lnTo>
                    <a:pt x="132" y="156"/>
                  </a:lnTo>
                  <a:lnTo>
                    <a:pt x="118" y="161"/>
                  </a:lnTo>
                  <a:lnTo>
                    <a:pt x="102" y="167"/>
                  </a:lnTo>
                  <a:lnTo>
                    <a:pt x="84" y="169"/>
                  </a:lnTo>
                  <a:lnTo>
                    <a:pt x="84" y="169"/>
                  </a:lnTo>
                  <a:lnTo>
                    <a:pt x="68" y="167"/>
                  </a:lnTo>
                  <a:lnTo>
                    <a:pt x="51" y="161"/>
                  </a:lnTo>
                  <a:lnTo>
                    <a:pt x="38" y="156"/>
                  </a:lnTo>
                  <a:lnTo>
                    <a:pt x="25" y="145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8"/>
                  </a:lnTo>
                  <a:lnTo>
                    <a:pt x="25" y="25"/>
                  </a:lnTo>
                  <a:lnTo>
                    <a:pt x="38" y="14"/>
                  </a:lnTo>
                  <a:lnTo>
                    <a:pt x="51" y="6"/>
                  </a:lnTo>
                  <a:lnTo>
                    <a:pt x="6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18" y="6"/>
                  </a:lnTo>
                  <a:lnTo>
                    <a:pt x="132" y="14"/>
                  </a:lnTo>
                  <a:lnTo>
                    <a:pt x="145" y="25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7" y="67"/>
                  </a:lnTo>
                  <a:lnTo>
                    <a:pt x="169" y="84"/>
                  </a:lnTo>
                  <a:lnTo>
                    <a:pt x="169" y="8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71"/>
            <p:cNvSpPr>
              <a:spLocks noEditPoints="1"/>
            </p:cNvSpPr>
            <p:nvPr/>
          </p:nvSpPr>
          <p:spPr bwMode="auto">
            <a:xfrm>
              <a:off x="2803371" y="3233746"/>
              <a:ext cx="285750" cy="285750"/>
            </a:xfrm>
            <a:custGeom>
              <a:avLst/>
              <a:gdLst>
                <a:gd name="T0" fmla="*/ 89 w 180"/>
                <a:gd name="T1" fmla="*/ 180 h 180"/>
                <a:gd name="T2" fmla="*/ 54 w 180"/>
                <a:gd name="T3" fmla="*/ 172 h 180"/>
                <a:gd name="T4" fmla="*/ 24 w 180"/>
                <a:gd name="T5" fmla="*/ 153 h 180"/>
                <a:gd name="T6" fmla="*/ 5 w 180"/>
                <a:gd name="T7" fmla="*/ 123 h 180"/>
                <a:gd name="T8" fmla="*/ 0 w 180"/>
                <a:gd name="T9" fmla="*/ 89 h 180"/>
                <a:gd name="T10" fmla="*/ 0 w 180"/>
                <a:gd name="T11" fmla="*/ 72 h 180"/>
                <a:gd name="T12" fmla="*/ 14 w 180"/>
                <a:gd name="T13" fmla="*/ 40 h 180"/>
                <a:gd name="T14" fmla="*/ 38 w 180"/>
                <a:gd name="T15" fmla="*/ 13 h 180"/>
                <a:gd name="T16" fmla="*/ 70 w 180"/>
                <a:gd name="T17" fmla="*/ 0 h 180"/>
                <a:gd name="T18" fmla="*/ 89 w 180"/>
                <a:gd name="T19" fmla="*/ 0 h 180"/>
                <a:gd name="T20" fmla="*/ 123 w 180"/>
                <a:gd name="T21" fmla="*/ 5 h 180"/>
                <a:gd name="T22" fmla="*/ 153 w 180"/>
                <a:gd name="T23" fmla="*/ 27 h 180"/>
                <a:gd name="T24" fmla="*/ 172 w 180"/>
                <a:gd name="T25" fmla="*/ 54 h 180"/>
                <a:gd name="T26" fmla="*/ 180 w 180"/>
                <a:gd name="T27" fmla="*/ 89 h 180"/>
                <a:gd name="T28" fmla="*/ 177 w 180"/>
                <a:gd name="T29" fmla="*/ 107 h 180"/>
                <a:gd name="T30" fmla="*/ 164 w 180"/>
                <a:gd name="T31" fmla="*/ 140 h 180"/>
                <a:gd name="T32" fmla="*/ 140 w 180"/>
                <a:gd name="T33" fmla="*/ 164 h 180"/>
                <a:gd name="T34" fmla="*/ 107 w 180"/>
                <a:gd name="T35" fmla="*/ 177 h 180"/>
                <a:gd name="T36" fmla="*/ 89 w 180"/>
                <a:gd name="T37" fmla="*/ 180 h 180"/>
                <a:gd name="T38" fmla="*/ 89 w 180"/>
                <a:gd name="T39" fmla="*/ 11 h 180"/>
                <a:gd name="T40" fmla="*/ 59 w 180"/>
                <a:gd name="T41" fmla="*/ 16 h 180"/>
                <a:gd name="T42" fmla="*/ 32 w 180"/>
                <a:gd name="T43" fmla="*/ 32 h 180"/>
                <a:gd name="T44" fmla="*/ 16 w 180"/>
                <a:gd name="T45" fmla="*/ 59 h 180"/>
                <a:gd name="T46" fmla="*/ 11 w 180"/>
                <a:gd name="T47" fmla="*/ 89 h 180"/>
                <a:gd name="T48" fmla="*/ 11 w 180"/>
                <a:gd name="T49" fmla="*/ 105 h 180"/>
                <a:gd name="T50" fmla="*/ 24 w 180"/>
                <a:gd name="T51" fmla="*/ 134 h 180"/>
                <a:gd name="T52" fmla="*/ 46 w 180"/>
                <a:gd name="T53" fmla="*/ 156 h 180"/>
                <a:gd name="T54" fmla="*/ 73 w 180"/>
                <a:gd name="T55" fmla="*/ 166 h 180"/>
                <a:gd name="T56" fmla="*/ 89 w 180"/>
                <a:gd name="T57" fmla="*/ 169 h 180"/>
                <a:gd name="T58" fmla="*/ 121 w 180"/>
                <a:gd name="T59" fmla="*/ 164 h 180"/>
                <a:gd name="T60" fmla="*/ 145 w 180"/>
                <a:gd name="T61" fmla="*/ 145 h 180"/>
                <a:gd name="T62" fmla="*/ 164 w 180"/>
                <a:gd name="T63" fmla="*/ 121 h 180"/>
                <a:gd name="T64" fmla="*/ 169 w 180"/>
                <a:gd name="T65" fmla="*/ 89 h 180"/>
                <a:gd name="T66" fmla="*/ 166 w 180"/>
                <a:gd name="T67" fmla="*/ 72 h 180"/>
                <a:gd name="T68" fmla="*/ 156 w 180"/>
                <a:gd name="T69" fmla="*/ 46 h 180"/>
                <a:gd name="T70" fmla="*/ 134 w 180"/>
                <a:gd name="T71" fmla="*/ 24 h 180"/>
                <a:gd name="T72" fmla="*/ 105 w 180"/>
                <a:gd name="T73" fmla="*/ 11 h 180"/>
                <a:gd name="T74" fmla="*/ 89 w 180"/>
                <a:gd name="T7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0">
                  <a:moveTo>
                    <a:pt x="89" y="180"/>
                  </a:moveTo>
                  <a:lnTo>
                    <a:pt x="89" y="180"/>
                  </a:lnTo>
                  <a:lnTo>
                    <a:pt x="70" y="177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3"/>
                  </a:lnTo>
                  <a:lnTo>
                    <a:pt x="14" y="140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72"/>
                  </a:lnTo>
                  <a:lnTo>
                    <a:pt x="5" y="54"/>
                  </a:lnTo>
                  <a:lnTo>
                    <a:pt x="14" y="40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4" y="5"/>
                  </a:lnTo>
                  <a:lnTo>
                    <a:pt x="7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7" y="0"/>
                  </a:lnTo>
                  <a:lnTo>
                    <a:pt x="123" y="5"/>
                  </a:lnTo>
                  <a:lnTo>
                    <a:pt x="140" y="13"/>
                  </a:lnTo>
                  <a:lnTo>
                    <a:pt x="153" y="27"/>
                  </a:lnTo>
                  <a:lnTo>
                    <a:pt x="164" y="40"/>
                  </a:lnTo>
                  <a:lnTo>
                    <a:pt x="172" y="54"/>
                  </a:lnTo>
                  <a:lnTo>
                    <a:pt x="177" y="72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77" y="107"/>
                  </a:lnTo>
                  <a:lnTo>
                    <a:pt x="172" y="123"/>
                  </a:lnTo>
                  <a:lnTo>
                    <a:pt x="164" y="140"/>
                  </a:lnTo>
                  <a:lnTo>
                    <a:pt x="153" y="153"/>
                  </a:lnTo>
                  <a:lnTo>
                    <a:pt x="140" y="164"/>
                  </a:lnTo>
                  <a:lnTo>
                    <a:pt x="123" y="172"/>
                  </a:lnTo>
                  <a:lnTo>
                    <a:pt x="107" y="177"/>
                  </a:lnTo>
                  <a:lnTo>
                    <a:pt x="89" y="180"/>
                  </a:lnTo>
                  <a:lnTo>
                    <a:pt x="89" y="180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1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2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105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2" y="145"/>
                  </a:lnTo>
                  <a:lnTo>
                    <a:pt x="46" y="156"/>
                  </a:lnTo>
                  <a:lnTo>
                    <a:pt x="59" y="164"/>
                  </a:lnTo>
                  <a:lnTo>
                    <a:pt x="73" y="166"/>
                  </a:lnTo>
                  <a:lnTo>
                    <a:pt x="89" y="169"/>
                  </a:lnTo>
                  <a:lnTo>
                    <a:pt x="89" y="169"/>
                  </a:lnTo>
                  <a:lnTo>
                    <a:pt x="105" y="166"/>
                  </a:lnTo>
                  <a:lnTo>
                    <a:pt x="121" y="164"/>
                  </a:lnTo>
                  <a:lnTo>
                    <a:pt x="134" y="156"/>
                  </a:lnTo>
                  <a:lnTo>
                    <a:pt x="145" y="145"/>
                  </a:lnTo>
                  <a:lnTo>
                    <a:pt x="156" y="134"/>
                  </a:lnTo>
                  <a:lnTo>
                    <a:pt x="164" y="121"/>
                  </a:lnTo>
                  <a:lnTo>
                    <a:pt x="166" y="105"/>
                  </a:lnTo>
                  <a:lnTo>
                    <a:pt x="169" y="89"/>
                  </a:lnTo>
                  <a:lnTo>
                    <a:pt x="169" y="89"/>
                  </a:lnTo>
                  <a:lnTo>
                    <a:pt x="166" y="72"/>
                  </a:lnTo>
                  <a:lnTo>
                    <a:pt x="164" y="59"/>
                  </a:lnTo>
                  <a:lnTo>
                    <a:pt x="156" y="46"/>
                  </a:lnTo>
                  <a:lnTo>
                    <a:pt x="145" y="32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5" y="11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1" name="Freeform 372"/>
            <p:cNvSpPr>
              <a:spLocks/>
            </p:cNvSpPr>
            <p:nvPr/>
          </p:nvSpPr>
          <p:spPr bwMode="auto">
            <a:xfrm>
              <a:off x="3046258" y="2352684"/>
              <a:ext cx="238124" cy="242888"/>
            </a:xfrm>
            <a:custGeom>
              <a:avLst/>
              <a:gdLst>
                <a:gd name="T0" fmla="*/ 150 w 150"/>
                <a:gd name="T1" fmla="*/ 78 h 153"/>
                <a:gd name="T2" fmla="*/ 150 w 150"/>
                <a:gd name="T3" fmla="*/ 78 h 153"/>
                <a:gd name="T4" fmla="*/ 150 w 150"/>
                <a:gd name="T5" fmla="*/ 94 h 153"/>
                <a:gd name="T6" fmla="*/ 145 w 150"/>
                <a:gd name="T7" fmla="*/ 107 h 153"/>
                <a:gd name="T8" fmla="*/ 139 w 150"/>
                <a:gd name="T9" fmla="*/ 121 h 153"/>
                <a:gd name="T10" fmla="*/ 129 w 150"/>
                <a:gd name="T11" fmla="*/ 131 h 153"/>
                <a:gd name="T12" fmla="*/ 118 w 150"/>
                <a:gd name="T13" fmla="*/ 139 h 153"/>
                <a:gd name="T14" fmla="*/ 105 w 150"/>
                <a:gd name="T15" fmla="*/ 147 h 153"/>
                <a:gd name="T16" fmla="*/ 91 w 150"/>
                <a:gd name="T17" fmla="*/ 153 h 153"/>
                <a:gd name="T18" fmla="*/ 75 w 150"/>
                <a:gd name="T19" fmla="*/ 153 h 153"/>
                <a:gd name="T20" fmla="*/ 75 w 150"/>
                <a:gd name="T21" fmla="*/ 153 h 153"/>
                <a:gd name="T22" fmla="*/ 59 w 150"/>
                <a:gd name="T23" fmla="*/ 153 h 153"/>
                <a:gd name="T24" fmla="*/ 46 w 150"/>
                <a:gd name="T25" fmla="*/ 147 h 153"/>
                <a:gd name="T26" fmla="*/ 32 w 150"/>
                <a:gd name="T27" fmla="*/ 139 h 153"/>
                <a:gd name="T28" fmla="*/ 21 w 150"/>
                <a:gd name="T29" fmla="*/ 131 h 153"/>
                <a:gd name="T30" fmla="*/ 11 w 150"/>
                <a:gd name="T31" fmla="*/ 121 h 153"/>
                <a:gd name="T32" fmla="*/ 5 w 150"/>
                <a:gd name="T33" fmla="*/ 107 h 153"/>
                <a:gd name="T34" fmla="*/ 0 w 150"/>
                <a:gd name="T35" fmla="*/ 94 h 153"/>
                <a:gd name="T36" fmla="*/ 0 w 150"/>
                <a:gd name="T37" fmla="*/ 78 h 153"/>
                <a:gd name="T38" fmla="*/ 0 w 150"/>
                <a:gd name="T39" fmla="*/ 78 h 153"/>
                <a:gd name="T40" fmla="*/ 0 w 150"/>
                <a:gd name="T41" fmla="*/ 62 h 153"/>
                <a:gd name="T42" fmla="*/ 5 w 150"/>
                <a:gd name="T43" fmla="*/ 48 h 153"/>
                <a:gd name="T44" fmla="*/ 11 w 150"/>
                <a:gd name="T45" fmla="*/ 35 h 153"/>
                <a:gd name="T46" fmla="*/ 21 w 150"/>
                <a:gd name="T47" fmla="*/ 24 h 153"/>
                <a:gd name="T48" fmla="*/ 32 w 150"/>
                <a:gd name="T49" fmla="*/ 13 h 153"/>
                <a:gd name="T50" fmla="*/ 46 w 150"/>
                <a:gd name="T51" fmla="*/ 8 h 153"/>
                <a:gd name="T52" fmla="*/ 59 w 150"/>
                <a:gd name="T53" fmla="*/ 3 h 153"/>
                <a:gd name="T54" fmla="*/ 75 w 150"/>
                <a:gd name="T55" fmla="*/ 0 h 153"/>
                <a:gd name="T56" fmla="*/ 75 w 150"/>
                <a:gd name="T57" fmla="*/ 0 h 153"/>
                <a:gd name="T58" fmla="*/ 91 w 150"/>
                <a:gd name="T59" fmla="*/ 3 h 153"/>
                <a:gd name="T60" fmla="*/ 105 w 150"/>
                <a:gd name="T61" fmla="*/ 8 h 153"/>
                <a:gd name="T62" fmla="*/ 118 w 150"/>
                <a:gd name="T63" fmla="*/ 13 h 153"/>
                <a:gd name="T64" fmla="*/ 129 w 150"/>
                <a:gd name="T65" fmla="*/ 24 h 153"/>
                <a:gd name="T66" fmla="*/ 139 w 150"/>
                <a:gd name="T67" fmla="*/ 35 h 153"/>
                <a:gd name="T68" fmla="*/ 145 w 150"/>
                <a:gd name="T69" fmla="*/ 48 h 153"/>
                <a:gd name="T70" fmla="*/ 150 w 150"/>
                <a:gd name="T71" fmla="*/ 62 h 153"/>
                <a:gd name="T72" fmla="*/ 150 w 150"/>
                <a:gd name="T73" fmla="*/ 78 h 153"/>
                <a:gd name="T74" fmla="*/ 150 w 150"/>
                <a:gd name="T75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150" y="78"/>
                  </a:moveTo>
                  <a:lnTo>
                    <a:pt x="150" y="78"/>
                  </a:lnTo>
                  <a:lnTo>
                    <a:pt x="150" y="94"/>
                  </a:lnTo>
                  <a:lnTo>
                    <a:pt x="145" y="107"/>
                  </a:lnTo>
                  <a:lnTo>
                    <a:pt x="139" y="121"/>
                  </a:lnTo>
                  <a:lnTo>
                    <a:pt x="129" y="131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3"/>
                  </a:lnTo>
                  <a:lnTo>
                    <a:pt x="75" y="153"/>
                  </a:lnTo>
                  <a:lnTo>
                    <a:pt x="75" y="153"/>
                  </a:lnTo>
                  <a:lnTo>
                    <a:pt x="59" y="153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1" y="131"/>
                  </a:lnTo>
                  <a:lnTo>
                    <a:pt x="11" y="121"/>
                  </a:lnTo>
                  <a:lnTo>
                    <a:pt x="5" y="107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8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39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73"/>
            <p:cNvSpPr>
              <a:spLocks noEditPoints="1"/>
            </p:cNvSpPr>
            <p:nvPr/>
          </p:nvSpPr>
          <p:spPr bwMode="auto">
            <a:xfrm>
              <a:off x="3038321" y="2344746"/>
              <a:ext cx="254001" cy="258763"/>
            </a:xfrm>
            <a:custGeom>
              <a:avLst/>
              <a:gdLst>
                <a:gd name="T0" fmla="*/ 80 w 160"/>
                <a:gd name="T1" fmla="*/ 163 h 163"/>
                <a:gd name="T2" fmla="*/ 48 w 160"/>
                <a:gd name="T3" fmla="*/ 158 h 163"/>
                <a:gd name="T4" fmla="*/ 24 w 160"/>
                <a:gd name="T5" fmla="*/ 139 h 163"/>
                <a:gd name="T6" fmla="*/ 5 w 160"/>
                <a:gd name="T7" fmla="*/ 115 h 163"/>
                <a:gd name="T8" fmla="*/ 0 w 160"/>
                <a:gd name="T9" fmla="*/ 83 h 163"/>
                <a:gd name="T10" fmla="*/ 0 w 160"/>
                <a:gd name="T11" fmla="*/ 67 h 163"/>
                <a:gd name="T12" fmla="*/ 13 w 160"/>
                <a:gd name="T13" fmla="*/ 37 h 163"/>
                <a:gd name="T14" fmla="*/ 34 w 160"/>
                <a:gd name="T15" fmla="*/ 16 h 163"/>
                <a:gd name="T16" fmla="*/ 64 w 160"/>
                <a:gd name="T17" fmla="*/ 2 h 163"/>
                <a:gd name="T18" fmla="*/ 80 w 160"/>
                <a:gd name="T19" fmla="*/ 0 h 163"/>
                <a:gd name="T20" fmla="*/ 112 w 160"/>
                <a:gd name="T21" fmla="*/ 8 h 163"/>
                <a:gd name="T22" fmla="*/ 139 w 160"/>
                <a:gd name="T23" fmla="*/ 24 h 163"/>
                <a:gd name="T24" fmla="*/ 155 w 160"/>
                <a:gd name="T25" fmla="*/ 51 h 163"/>
                <a:gd name="T26" fmla="*/ 160 w 160"/>
                <a:gd name="T27" fmla="*/ 83 h 163"/>
                <a:gd name="T28" fmla="*/ 160 w 160"/>
                <a:gd name="T29" fmla="*/ 99 h 163"/>
                <a:gd name="T30" fmla="*/ 147 w 160"/>
                <a:gd name="T31" fmla="*/ 128 h 163"/>
                <a:gd name="T32" fmla="*/ 126 w 160"/>
                <a:gd name="T33" fmla="*/ 150 h 163"/>
                <a:gd name="T34" fmla="*/ 96 w 160"/>
                <a:gd name="T35" fmla="*/ 163 h 163"/>
                <a:gd name="T36" fmla="*/ 80 w 160"/>
                <a:gd name="T37" fmla="*/ 163 h 163"/>
                <a:gd name="T38" fmla="*/ 80 w 160"/>
                <a:gd name="T39" fmla="*/ 10 h 163"/>
                <a:gd name="T40" fmla="*/ 53 w 160"/>
                <a:gd name="T41" fmla="*/ 18 h 163"/>
                <a:gd name="T42" fmla="*/ 29 w 160"/>
                <a:gd name="T43" fmla="*/ 32 h 163"/>
                <a:gd name="T44" fmla="*/ 16 w 160"/>
                <a:gd name="T45" fmla="*/ 56 h 163"/>
                <a:gd name="T46" fmla="*/ 10 w 160"/>
                <a:gd name="T47" fmla="*/ 83 h 163"/>
                <a:gd name="T48" fmla="*/ 10 w 160"/>
                <a:gd name="T49" fmla="*/ 96 h 163"/>
                <a:gd name="T50" fmla="*/ 21 w 160"/>
                <a:gd name="T51" fmla="*/ 123 h 163"/>
                <a:gd name="T52" fmla="*/ 40 w 160"/>
                <a:gd name="T53" fmla="*/ 142 h 163"/>
                <a:gd name="T54" fmla="*/ 67 w 160"/>
                <a:gd name="T55" fmla="*/ 152 h 163"/>
                <a:gd name="T56" fmla="*/ 80 w 160"/>
                <a:gd name="T57" fmla="*/ 152 h 163"/>
                <a:gd name="T58" fmla="*/ 107 w 160"/>
                <a:gd name="T59" fmla="*/ 147 h 163"/>
                <a:gd name="T60" fmla="*/ 131 w 160"/>
                <a:gd name="T61" fmla="*/ 134 h 163"/>
                <a:gd name="T62" fmla="*/ 144 w 160"/>
                <a:gd name="T63" fmla="*/ 110 h 163"/>
                <a:gd name="T64" fmla="*/ 150 w 160"/>
                <a:gd name="T65" fmla="*/ 83 h 163"/>
                <a:gd name="T66" fmla="*/ 150 w 160"/>
                <a:gd name="T67" fmla="*/ 69 h 163"/>
                <a:gd name="T68" fmla="*/ 139 w 160"/>
                <a:gd name="T69" fmla="*/ 42 h 163"/>
                <a:gd name="T70" fmla="*/ 120 w 160"/>
                <a:gd name="T71" fmla="*/ 24 h 163"/>
                <a:gd name="T72" fmla="*/ 93 w 160"/>
                <a:gd name="T73" fmla="*/ 13 h 163"/>
                <a:gd name="T74" fmla="*/ 80 w 160"/>
                <a:gd name="T75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3">
                  <a:moveTo>
                    <a:pt x="80" y="163"/>
                  </a:moveTo>
                  <a:lnTo>
                    <a:pt x="80" y="163"/>
                  </a:lnTo>
                  <a:lnTo>
                    <a:pt x="64" y="163"/>
                  </a:lnTo>
                  <a:lnTo>
                    <a:pt x="48" y="158"/>
                  </a:lnTo>
                  <a:lnTo>
                    <a:pt x="34" y="150"/>
                  </a:lnTo>
                  <a:lnTo>
                    <a:pt x="24" y="139"/>
                  </a:lnTo>
                  <a:lnTo>
                    <a:pt x="13" y="128"/>
                  </a:lnTo>
                  <a:lnTo>
                    <a:pt x="5" y="115"/>
                  </a:lnTo>
                  <a:lnTo>
                    <a:pt x="0" y="9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67"/>
                  </a:lnTo>
                  <a:lnTo>
                    <a:pt x="5" y="51"/>
                  </a:lnTo>
                  <a:lnTo>
                    <a:pt x="13" y="37"/>
                  </a:lnTo>
                  <a:lnTo>
                    <a:pt x="24" y="24"/>
                  </a:lnTo>
                  <a:lnTo>
                    <a:pt x="34" y="16"/>
                  </a:lnTo>
                  <a:lnTo>
                    <a:pt x="48" y="8"/>
                  </a:lnTo>
                  <a:lnTo>
                    <a:pt x="6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2"/>
                  </a:lnTo>
                  <a:lnTo>
                    <a:pt x="112" y="8"/>
                  </a:lnTo>
                  <a:lnTo>
                    <a:pt x="126" y="16"/>
                  </a:lnTo>
                  <a:lnTo>
                    <a:pt x="139" y="24"/>
                  </a:lnTo>
                  <a:lnTo>
                    <a:pt x="147" y="37"/>
                  </a:lnTo>
                  <a:lnTo>
                    <a:pt x="155" y="51"/>
                  </a:lnTo>
                  <a:lnTo>
                    <a:pt x="160" y="67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99"/>
                  </a:lnTo>
                  <a:lnTo>
                    <a:pt x="155" y="115"/>
                  </a:lnTo>
                  <a:lnTo>
                    <a:pt x="147" y="128"/>
                  </a:lnTo>
                  <a:lnTo>
                    <a:pt x="139" y="139"/>
                  </a:lnTo>
                  <a:lnTo>
                    <a:pt x="126" y="150"/>
                  </a:lnTo>
                  <a:lnTo>
                    <a:pt x="112" y="158"/>
                  </a:lnTo>
                  <a:lnTo>
                    <a:pt x="96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  <a:moveTo>
                    <a:pt x="80" y="10"/>
                  </a:moveTo>
                  <a:lnTo>
                    <a:pt x="80" y="10"/>
                  </a:lnTo>
                  <a:lnTo>
                    <a:pt x="67" y="13"/>
                  </a:lnTo>
                  <a:lnTo>
                    <a:pt x="53" y="18"/>
                  </a:lnTo>
                  <a:lnTo>
                    <a:pt x="40" y="24"/>
                  </a:lnTo>
                  <a:lnTo>
                    <a:pt x="29" y="32"/>
                  </a:lnTo>
                  <a:lnTo>
                    <a:pt x="21" y="42"/>
                  </a:lnTo>
                  <a:lnTo>
                    <a:pt x="16" y="56"/>
                  </a:lnTo>
                  <a:lnTo>
                    <a:pt x="10" y="69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96"/>
                  </a:lnTo>
                  <a:lnTo>
                    <a:pt x="16" y="110"/>
                  </a:lnTo>
                  <a:lnTo>
                    <a:pt x="21" y="123"/>
                  </a:lnTo>
                  <a:lnTo>
                    <a:pt x="29" y="134"/>
                  </a:lnTo>
                  <a:lnTo>
                    <a:pt x="40" y="142"/>
                  </a:lnTo>
                  <a:lnTo>
                    <a:pt x="53" y="147"/>
                  </a:lnTo>
                  <a:lnTo>
                    <a:pt x="67" y="152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93" y="152"/>
                  </a:lnTo>
                  <a:lnTo>
                    <a:pt x="107" y="147"/>
                  </a:lnTo>
                  <a:lnTo>
                    <a:pt x="120" y="142"/>
                  </a:lnTo>
                  <a:lnTo>
                    <a:pt x="131" y="134"/>
                  </a:lnTo>
                  <a:lnTo>
                    <a:pt x="139" y="123"/>
                  </a:lnTo>
                  <a:lnTo>
                    <a:pt x="144" y="110"/>
                  </a:lnTo>
                  <a:lnTo>
                    <a:pt x="150" y="96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69"/>
                  </a:lnTo>
                  <a:lnTo>
                    <a:pt x="144" y="56"/>
                  </a:lnTo>
                  <a:lnTo>
                    <a:pt x="139" y="42"/>
                  </a:lnTo>
                  <a:lnTo>
                    <a:pt x="131" y="32"/>
                  </a:lnTo>
                  <a:lnTo>
                    <a:pt x="120" y="24"/>
                  </a:lnTo>
                  <a:lnTo>
                    <a:pt x="107" y="18"/>
                  </a:lnTo>
                  <a:lnTo>
                    <a:pt x="93" y="13"/>
                  </a:lnTo>
                  <a:lnTo>
                    <a:pt x="80" y="10"/>
                  </a:lnTo>
                  <a:lnTo>
                    <a:pt x="8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3" name="Freeform 374"/>
            <p:cNvSpPr>
              <a:spLocks/>
            </p:cNvSpPr>
            <p:nvPr/>
          </p:nvSpPr>
          <p:spPr bwMode="auto">
            <a:xfrm>
              <a:off x="3501871" y="1595446"/>
              <a:ext cx="276226" cy="280989"/>
            </a:xfrm>
            <a:custGeom>
              <a:avLst/>
              <a:gdLst>
                <a:gd name="T0" fmla="*/ 174 w 174"/>
                <a:gd name="T1" fmla="*/ 88 h 177"/>
                <a:gd name="T2" fmla="*/ 174 w 174"/>
                <a:gd name="T3" fmla="*/ 88 h 177"/>
                <a:gd name="T4" fmla="*/ 172 w 174"/>
                <a:gd name="T5" fmla="*/ 107 h 177"/>
                <a:gd name="T6" fmla="*/ 169 w 174"/>
                <a:gd name="T7" fmla="*/ 123 h 177"/>
                <a:gd name="T8" fmla="*/ 161 w 174"/>
                <a:gd name="T9" fmla="*/ 136 h 177"/>
                <a:gd name="T10" fmla="*/ 150 w 174"/>
                <a:gd name="T11" fmla="*/ 150 h 177"/>
                <a:gd name="T12" fmla="*/ 137 w 174"/>
                <a:gd name="T13" fmla="*/ 160 h 177"/>
                <a:gd name="T14" fmla="*/ 121 w 174"/>
                <a:gd name="T15" fmla="*/ 169 h 177"/>
                <a:gd name="T16" fmla="*/ 104 w 174"/>
                <a:gd name="T17" fmla="*/ 174 h 177"/>
                <a:gd name="T18" fmla="*/ 86 w 174"/>
                <a:gd name="T19" fmla="*/ 177 h 177"/>
                <a:gd name="T20" fmla="*/ 86 w 174"/>
                <a:gd name="T21" fmla="*/ 177 h 177"/>
                <a:gd name="T22" fmla="*/ 70 w 174"/>
                <a:gd name="T23" fmla="*/ 174 h 177"/>
                <a:gd name="T24" fmla="*/ 54 w 174"/>
                <a:gd name="T25" fmla="*/ 169 h 177"/>
                <a:gd name="T26" fmla="*/ 37 w 174"/>
                <a:gd name="T27" fmla="*/ 160 h 177"/>
                <a:gd name="T28" fmla="*/ 24 w 174"/>
                <a:gd name="T29" fmla="*/ 150 h 177"/>
                <a:gd name="T30" fmla="*/ 13 w 174"/>
                <a:gd name="T31" fmla="*/ 136 h 177"/>
                <a:gd name="T32" fmla="*/ 5 w 174"/>
                <a:gd name="T33" fmla="*/ 123 h 177"/>
                <a:gd name="T34" fmla="*/ 0 w 174"/>
                <a:gd name="T35" fmla="*/ 107 h 177"/>
                <a:gd name="T36" fmla="*/ 0 w 174"/>
                <a:gd name="T37" fmla="*/ 88 h 177"/>
                <a:gd name="T38" fmla="*/ 0 w 174"/>
                <a:gd name="T39" fmla="*/ 88 h 177"/>
                <a:gd name="T40" fmla="*/ 0 w 174"/>
                <a:gd name="T41" fmla="*/ 72 h 177"/>
                <a:gd name="T42" fmla="*/ 5 w 174"/>
                <a:gd name="T43" fmla="*/ 53 h 177"/>
                <a:gd name="T44" fmla="*/ 13 w 174"/>
                <a:gd name="T45" fmla="*/ 40 h 177"/>
                <a:gd name="T46" fmla="*/ 24 w 174"/>
                <a:gd name="T47" fmla="*/ 26 h 177"/>
                <a:gd name="T48" fmla="*/ 37 w 174"/>
                <a:gd name="T49" fmla="*/ 16 h 177"/>
                <a:gd name="T50" fmla="*/ 54 w 174"/>
                <a:gd name="T51" fmla="*/ 8 h 177"/>
                <a:gd name="T52" fmla="*/ 70 w 174"/>
                <a:gd name="T53" fmla="*/ 2 h 177"/>
                <a:gd name="T54" fmla="*/ 86 w 174"/>
                <a:gd name="T55" fmla="*/ 0 h 177"/>
                <a:gd name="T56" fmla="*/ 86 w 174"/>
                <a:gd name="T57" fmla="*/ 0 h 177"/>
                <a:gd name="T58" fmla="*/ 104 w 174"/>
                <a:gd name="T59" fmla="*/ 2 h 177"/>
                <a:gd name="T60" fmla="*/ 121 w 174"/>
                <a:gd name="T61" fmla="*/ 8 h 177"/>
                <a:gd name="T62" fmla="*/ 137 w 174"/>
                <a:gd name="T63" fmla="*/ 16 h 177"/>
                <a:gd name="T64" fmla="*/ 150 w 174"/>
                <a:gd name="T65" fmla="*/ 26 h 177"/>
                <a:gd name="T66" fmla="*/ 161 w 174"/>
                <a:gd name="T67" fmla="*/ 40 h 177"/>
                <a:gd name="T68" fmla="*/ 169 w 174"/>
                <a:gd name="T69" fmla="*/ 53 h 177"/>
                <a:gd name="T70" fmla="*/ 172 w 174"/>
                <a:gd name="T71" fmla="*/ 72 h 177"/>
                <a:gd name="T72" fmla="*/ 174 w 174"/>
                <a:gd name="T73" fmla="*/ 88 h 177"/>
                <a:gd name="T74" fmla="*/ 174 w 174"/>
                <a:gd name="T7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7">
                  <a:moveTo>
                    <a:pt x="174" y="88"/>
                  </a:moveTo>
                  <a:lnTo>
                    <a:pt x="174" y="88"/>
                  </a:lnTo>
                  <a:lnTo>
                    <a:pt x="172" y="107"/>
                  </a:lnTo>
                  <a:lnTo>
                    <a:pt x="169" y="123"/>
                  </a:lnTo>
                  <a:lnTo>
                    <a:pt x="161" y="136"/>
                  </a:lnTo>
                  <a:lnTo>
                    <a:pt x="150" y="150"/>
                  </a:lnTo>
                  <a:lnTo>
                    <a:pt x="137" y="160"/>
                  </a:lnTo>
                  <a:lnTo>
                    <a:pt x="121" y="169"/>
                  </a:lnTo>
                  <a:lnTo>
                    <a:pt x="104" y="174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74"/>
                  </a:lnTo>
                  <a:lnTo>
                    <a:pt x="54" y="169"/>
                  </a:lnTo>
                  <a:lnTo>
                    <a:pt x="37" y="160"/>
                  </a:lnTo>
                  <a:lnTo>
                    <a:pt x="24" y="150"/>
                  </a:lnTo>
                  <a:lnTo>
                    <a:pt x="13" y="136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5" y="53"/>
                  </a:lnTo>
                  <a:lnTo>
                    <a:pt x="13" y="40"/>
                  </a:lnTo>
                  <a:lnTo>
                    <a:pt x="24" y="26"/>
                  </a:lnTo>
                  <a:lnTo>
                    <a:pt x="37" y="16"/>
                  </a:lnTo>
                  <a:lnTo>
                    <a:pt x="54" y="8"/>
                  </a:lnTo>
                  <a:lnTo>
                    <a:pt x="7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4" y="2"/>
                  </a:lnTo>
                  <a:lnTo>
                    <a:pt x="121" y="8"/>
                  </a:lnTo>
                  <a:lnTo>
                    <a:pt x="137" y="16"/>
                  </a:lnTo>
                  <a:lnTo>
                    <a:pt x="150" y="26"/>
                  </a:lnTo>
                  <a:lnTo>
                    <a:pt x="161" y="40"/>
                  </a:lnTo>
                  <a:lnTo>
                    <a:pt x="169" y="53"/>
                  </a:lnTo>
                  <a:lnTo>
                    <a:pt x="172" y="72"/>
                  </a:lnTo>
                  <a:lnTo>
                    <a:pt x="174" y="88"/>
                  </a:lnTo>
                  <a:lnTo>
                    <a:pt x="174" y="8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75"/>
            <p:cNvSpPr>
              <a:spLocks noEditPoints="1"/>
            </p:cNvSpPr>
            <p:nvPr/>
          </p:nvSpPr>
          <p:spPr bwMode="auto">
            <a:xfrm>
              <a:off x="3493934" y="1585922"/>
              <a:ext cx="293688" cy="298450"/>
            </a:xfrm>
            <a:custGeom>
              <a:avLst/>
              <a:gdLst>
                <a:gd name="T0" fmla="*/ 91 w 185"/>
                <a:gd name="T1" fmla="*/ 188 h 188"/>
                <a:gd name="T2" fmla="*/ 56 w 185"/>
                <a:gd name="T3" fmla="*/ 180 h 188"/>
                <a:gd name="T4" fmla="*/ 26 w 185"/>
                <a:gd name="T5" fmla="*/ 161 h 188"/>
                <a:gd name="T6" fmla="*/ 5 w 185"/>
                <a:gd name="T7" fmla="*/ 132 h 188"/>
                <a:gd name="T8" fmla="*/ 0 w 185"/>
                <a:gd name="T9" fmla="*/ 94 h 188"/>
                <a:gd name="T10" fmla="*/ 0 w 185"/>
                <a:gd name="T11" fmla="*/ 75 h 188"/>
                <a:gd name="T12" fmla="*/ 13 w 185"/>
                <a:gd name="T13" fmla="*/ 43 h 188"/>
                <a:gd name="T14" fmla="*/ 40 w 185"/>
                <a:gd name="T15" fmla="*/ 16 h 188"/>
                <a:gd name="T16" fmla="*/ 72 w 185"/>
                <a:gd name="T17" fmla="*/ 3 h 188"/>
                <a:gd name="T18" fmla="*/ 91 w 185"/>
                <a:gd name="T19" fmla="*/ 0 h 188"/>
                <a:gd name="T20" fmla="*/ 128 w 185"/>
                <a:gd name="T21" fmla="*/ 8 h 188"/>
                <a:gd name="T22" fmla="*/ 158 w 185"/>
                <a:gd name="T23" fmla="*/ 30 h 188"/>
                <a:gd name="T24" fmla="*/ 177 w 185"/>
                <a:gd name="T25" fmla="*/ 59 h 188"/>
                <a:gd name="T26" fmla="*/ 185 w 185"/>
                <a:gd name="T27" fmla="*/ 94 h 188"/>
                <a:gd name="T28" fmla="*/ 182 w 185"/>
                <a:gd name="T29" fmla="*/ 113 h 188"/>
                <a:gd name="T30" fmla="*/ 168 w 185"/>
                <a:gd name="T31" fmla="*/ 148 h 188"/>
                <a:gd name="T32" fmla="*/ 144 w 185"/>
                <a:gd name="T33" fmla="*/ 172 h 188"/>
                <a:gd name="T34" fmla="*/ 109 w 185"/>
                <a:gd name="T35" fmla="*/ 185 h 188"/>
                <a:gd name="T36" fmla="*/ 91 w 185"/>
                <a:gd name="T37" fmla="*/ 188 h 188"/>
                <a:gd name="T38" fmla="*/ 91 w 185"/>
                <a:gd name="T39" fmla="*/ 11 h 188"/>
                <a:gd name="T40" fmla="*/ 59 w 185"/>
                <a:gd name="T41" fmla="*/ 19 h 188"/>
                <a:gd name="T42" fmla="*/ 34 w 185"/>
                <a:gd name="T43" fmla="*/ 35 h 188"/>
                <a:gd name="T44" fmla="*/ 16 w 185"/>
                <a:gd name="T45" fmla="*/ 62 h 188"/>
                <a:gd name="T46" fmla="*/ 10 w 185"/>
                <a:gd name="T47" fmla="*/ 94 h 188"/>
                <a:gd name="T48" fmla="*/ 10 w 185"/>
                <a:gd name="T49" fmla="*/ 110 h 188"/>
                <a:gd name="T50" fmla="*/ 24 w 185"/>
                <a:gd name="T51" fmla="*/ 140 h 188"/>
                <a:gd name="T52" fmla="*/ 45 w 185"/>
                <a:gd name="T53" fmla="*/ 164 h 188"/>
                <a:gd name="T54" fmla="*/ 75 w 185"/>
                <a:gd name="T55" fmla="*/ 175 h 188"/>
                <a:gd name="T56" fmla="*/ 91 w 185"/>
                <a:gd name="T57" fmla="*/ 177 h 188"/>
                <a:gd name="T58" fmla="*/ 123 w 185"/>
                <a:gd name="T59" fmla="*/ 169 h 188"/>
                <a:gd name="T60" fmla="*/ 150 w 185"/>
                <a:gd name="T61" fmla="*/ 153 h 188"/>
                <a:gd name="T62" fmla="*/ 168 w 185"/>
                <a:gd name="T63" fmla="*/ 126 h 188"/>
                <a:gd name="T64" fmla="*/ 174 w 185"/>
                <a:gd name="T65" fmla="*/ 94 h 188"/>
                <a:gd name="T66" fmla="*/ 171 w 185"/>
                <a:gd name="T67" fmla="*/ 78 h 188"/>
                <a:gd name="T68" fmla="*/ 160 w 185"/>
                <a:gd name="T69" fmla="*/ 48 h 188"/>
                <a:gd name="T70" fmla="*/ 139 w 185"/>
                <a:gd name="T71" fmla="*/ 27 h 188"/>
                <a:gd name="T72" fmla="*/ 109 w 185"/>
                <a:gd name="T73" fmla="*/ 14 h 188"/>
                <a:gd name="T74" fmla="*/ 91 w 185"/>
                <a:gd name="T75" fmla="*/ 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8">
                  <a:moveTo>
                    <a:pt x="91" y="188"/>
                  </a:moveTo>
                  <a:lnTo>
                    <a:pt x="91" y="188"/>
                  </a:lnTo>
                  <a:lnTo>
                    <a:pt x="72" y="185"/>
                  </a:lnTo>
                  <a:lnTo>
                    <a:pt x="56" y="180"/>
                  </a:lnTo>
                  <a:lnTo>
                    <a:pt x="40" y="172"/>
                  </a:lnTo>
                  <a:lnTo>
                    <a:pt x="26" y="161"/>
                  </a:lnTo>
                  <a:lnTo>
                    <a:pt x="13" y="148"/>
                  </a:lnTo>
                  <a:lnTo>
                    <a:pt x="5" y="132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75"/>
                  </a:lnTo>
                  <a:lnTo>
                    <a:pt x="5" y="59"/>
                  </a:lnTo>
                  <a:lnTo>
                    <a:pt x="13" y="43"/>
                  </a:lnTo>
                  <a:lnTo>
                    <a:pt x="26" y="30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9" y="3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58" y="30"/>
                  </a:lnTo>
                  <a:lnTo>
                    <a:pt x="168" y="43"/>
                  </a:lnTo>
                  <a:lnTo>
                    <a:pt x="177" y="59"/>
                  </a:lnTo>
                  <a:lnTo>
                    <a:pt x="182" y="75"/>
                  </a:lnTo>
                  <a:lnTo>
                    <a:pt x="185" y="94"/>
                  </a:lnTo>
                  <a:lnTo>
                    <a:pt x="185" y="94"/>
                  </a:lnTo>
                  <a:lnTo>
                    <a:pt x="182" y="113"/>
                  </a:lnTo>
                  <a:lnTo>
                    <a:pt x="177" y="132"/>
                  </a:lnTo>
                  <a:lnTo>
                    <a:pt x="168" y="148"/>
                  </a:lnTo>
                  <a:lnTo>
                    <a:pt x="158" y="161"/>
                  </a:lnTo>
                  <a:lnTo>
                    <a:pt x="144" y="172"/>
                  </a:lnTo>
                  <a:lnTo>
                    <a:pt x="128" y="180"/>
                  </a:lnTo>
                  <a:lnTo>
                    <a:pt x="109" y="185"/>
                  </a:lnTo>
                  <a:lnTo>
                    <a:pt x="91" y="188"/>
                  </a:lnTo>
                  <a:lnTo>
                    <a:pt x="91" y="188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9"/>
                  </a:lnTo>
                  <a:lnTo>
                    <a:pt x="45" y="27"/>
                  </a:lnTo>
                  <a:lnTo>
                    <a:pt x="34" y="35"/>
                  </a:lnTo>
                  <a:lnTo>
                    <a:pt x="24" y="48"/>
                  </a:lnTo>
                  <a:lnTo>
                    <a:pt x="16" y="62"/>
                  </a:lnTo>
                  <a:lnTo>
                    <a:pt x="10" y="7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110"/>
                  </a:lnTo>
                  <a:lnTo>
                    <a:pt x="16" y="126"/>
                  </a:lnTo>
                  <a:lnTo>
                    <a:pt x="24" y="140"/>
                  </a:lnTo>
                  <a:lnTo>
                    <a:pt x="34" y="153"/>
                  </a:lnTo>
                  <a:lnTo>
                    <a:pt x="45" y="164"/>
                  </a:lnTo>
                  <a:lnTo>
                    <a:pt x="59" y="169"/>
                  </a:lnTo>
                  <a:lnTo>
                    <a:pt x="75" y="175"/>
                  </a:lnTo>
                  <a:lnTo>
                    <a:pt x="91" y="177"/>
                  </a:lnTo>
                  <a:lnTo>
                    <a:pt x="91" y="177"/>
                  </a:lnTo>
                  <a:lnTo>
                    <a:pt x="109" y="175"/>
                  </a:lnTo>
                  <a:lnTo>
                    <a:pt x="123" y="169"/>
                  </a:lnTo>
                  <a:lnTo>
                    <a:pt x="139" y="164"/>
                  </a:lnTo>
                  <a:lnTo>
                    <a:pt x="150" y="153"/>
                  </a:lnTo>
                  <a:lnTo>
                    <a:pt x="160" y="140"/>
                  </a:lnTo>
                  <a:lnTo>
                    <a:pt x="168" y="126"/>
                  </a:lnTo>
                  <a:lnTo>
                    <a:pt x="171" y="110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1" y="78"/>
                  </a:lnTo>
                  <a:lnTo>
                    <a:pt x="168" y="62"/>
                  </a:lnTo>
                  <a:lnTo>
                    <a:pt x="160" y="48"/>
                  </a:lnTo>
                  <a:lnTo>
                    <a:pt x="150" y="35"/>
                  </a:lnTo>
                  <a:lnTo>
                    <a:pt x="139" y="27"/>
                  </a:lnTo>
                  <a:lnTo>
                    <a:pt x="123" y="19"/>
                  </a:lnTo>
                  <a:lnTo>
                    <a:pt x="109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5" name="Freeform 376"/>
            <p:cNvSpPr>
              <a:spLocks/>
            </p:cNvSpPr>
            <p:nvPr/>
          </p:nvSpPr>
          <p:spPr bwMode="auto">
            <a:xfrm>
              <a:off x="4106708" y="1062047"/>
              <a:ext cx="263525" cy="265113"/>
            </a:xfrm>
            <a:custGeom>
              <a:avLst/>
              <a:gdLst>
                <a:gd name="T0" fmla="*/ 166 w 166"/>
                <a:gd name="T1" fmla="*/ 83 h 167"/>
                <a:gd name="T2" fmla="*/ 166 w 166"/>
                <a:gd name="T3" fmla="*/ 83 h 167"/>
                <a:gd name="T4" fmla="*/ 163 w 166"/>
                <a:gd name="T5" fmla="*/ 100 h 167"/>
                <a:gd name="T6" fmla="*/ 161 w 166"/>
                <a:gd name="T7" fmla="*/ 116 h 167"/>
                <a:gd name="T8" fmla="*/ 153 w 166"/>
                <a:gd name="T9" fmla="*/ 129 h 167"/>
                <a:gd name="T10" fmla="*/ 142 w 166"/>
                <a:gd name="T11" fmla="*/ 142 h 167"/>
                <a:gd name="T12" fmla="*/ 128 w 166"/>
                <a:gd name="T13" fmla="*/ 153 h 167"/>
                <a:gd name="T14" fmla="*/ 115 w 166"/>
                <a:gd name="T15" fmla="*/ 159 h 167"/>
                <a:gd name="T16" fmla="*/ 99 w 166"/>
                <a:gd name="T17" fmla="*/ 164 h 167"/>
                <a:gd name="T18" fmla="*/ 83 w 166"/>
                <a:gd name="T19" fmla="*/ 167 h 167"/>
                <a:gd name="T20" fmla="*/ 83 w 166"/>
                <a:gd name="T21" fmla="*/ 167 h 167"/>
                <a:gd name="T22" fmla="*/ 67 w 166"/>
                <a:gd name="T23" fmla="*/ 164 h 167"/>
                <a:gd name="T24" fmla="*/ 51 w 166"/>
                <a:gd name="T25" fmla="*/ 159 h 167"/>
                <a:gd name="T26" fmla="*/ 37 w 166"/>
                <a:gd name="T27" fmla="*/ 153 h 167"/>
                <a:gd name="T28" fmla="*/ 24 w 166"/>
                <a:gd name="T29" fmla="*/ 142 h 167"/>
                <a:gd name="T30" fmla="*/ 16 w 166"/>
                <a:gd name="T31" fmla="*/ 129 h 167"/>
                <a:gd name="T32" fmla="*/ 8 w 166"/>
                <a:gd name="T33" fmla="*/ 116 h 167"/>
                <a:gd name="T34" fmla="*/ 2 w 166"/>
                <a:gd name="T35" fmla="*/ 100 h 167"/>
                <a:gd name="T36" fmla="*/ 0 w 166"/>
                <a:gd name="T37" fmla="*/ 83 h 167"/>
                <a:gd name="T38" fmla="*/ 0 w 166"/>
                <a:gd name="T39" fmla="*/ 83 h 167"/>
                <a:gd name="T40" fmla="*/ 2 w 166"/>
                <a:gd name="T41" fmla="*/ 67 h 167"/>
                <a:gd name="T42" fmla="*/ 8 w 166"/>
                <a:gd name="T43" fmla="*/ 51 h 167"/>
                <a:gd name="T44" fmla="*/ 16 w 166"/>
                <a:gd name="T45" fmla="*/ 38 h 167"/>
                <a:gd name="T46" fmla="*/ 24 w 166"/>
                <a:gd name="T47" fmla="*/ 24 h 167"/>
                <a:gd name="T48" fmla="*/ 37 w 166"/>
                <a:gd name="T49" fmla="*/ 14 h 167"/>
                <a:gd name="T50" fmla="*/ 51 w 166"/>
                <a:gd name="T51" fmla="*/ 8 h 167"/>
                <a:gd name="T52" fmla="*/ 67 w 166"/>
                <a:gd name="T53" fmla="*/ 3 h 167"/>
                <a:gd name="T54" fmla="*/ 83 w 166"/>
                <a:gd name="T55" fmla="*/ 0 h 167"/>
                <a:gd name="T56" fmla="*/ 83 w 166"/>
                <a:gd name="T57" fmla="*/ 0 h 167"/>
                <a:gd name="T58" fmla="*/ 99 w 166"/>
                <a:gd name="T59" fmla="*/ 3 h 167"/>
                <a:gd name="T60" fmla="*/ 115 w 166"/>
                <a:gd name="T61" fmla="*/ 8 h 167"/>
                <a:gd name="T62" fmla="*/ 128 w 166"/>
                <a:gd name="T63" fmla="*/ 14 h 167"/>
                <a:gd name="T64" fmla="*/ 142 w 166"/>
                <a:gd name="T65" fmla="*/ 24 h 167"/>
                <a:gd name="T66" fmla="*/ 153 w 166"/>
                <a:gd name="T67" fmla="*/ 38 h 167"/>
                <a:gd name="T68" fmla="*/ 161 w 166"/>
                <a:gd name="T69" fmla="*/ 51 h 167"/>
                <a:gd name="T70" fmla="*/ 163 w 166"/>
                <a:gd name="T71" fmla="*/ 67 h 167"/>
                <a:gd name="T72" fmla="*/ 166 w 166"/>
                <a:gd name="T73" fmla="*/ 83 h 167"/>
                <a:gd name="T74" fmla="*/ 166 w 166"/>
                <a:gd name="T75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7">
                  <a:moveTo>
                    <a:pt x="166" y="83"/>
                  </a:moveTo>
                  <a:lnTo>
                    <a:pt x="166" y="83"/>
                  </a:lnTo>
                  <a:lnTo>
                    <a:pt x="163" y="100"/>
                  </a:lnTo>
                  <a:lnTo>
                    <a:pt x="161" y="116"/>
                  </a:lnTo>
                  <a:lnTo>
                    <a:pt x="153" y="129"/>
                  </a:lnTo>
                  <a:lnTo>
                    <a:pt x="142" y="142"/>
                  </a:lnTo>
                  <a:lnTo>
                    <a:pt x="128" y="153"/>
                  </a:lnTo>
                  <a:lnTo>
                    <a:pt x="115" y="159"/>
                  </a:lnTo>
                  <a:lnTo>
                    <a:pt x="99" y="164"/>
                  </a:lnTo>
                  <a:lnTo>
                    <a:pt x="83" y="167"/>
                  </a:lnTo>
                  <a:lnTo>
                    <a:pt x="83" y="167"/>
                  </a:lnTo>
                  <a:lnTo>
                    <a:pt x="67" y="164"/>
                  </a:lnTo>
                  <a:lnTo>
                    <a:pt x="51" y="159"/>
                  </a:lnTo>
                  <a:lnTo>
                    <a:pt x="37" y="153"/>
                  </a:lnTo>
                  <a:lnTo>
                    <a:pt x="24" y="142"/>
                  </a:lnTo>
                  <a:lnTo>
                    <a:pt x="16" y="129"/>
                  </a:lnTo>
                  <a:lnTo>
                    <a:pt x="8" y="116"/>
                  </a:lnTo>
                  <a:lnTo>
                    <a:pt x="2" y="100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67"/>
                  </a:lnTo>
                  <a:lnTo>
                    <a:pt x="8" y="51"/>
                  </a:lnTo>
                  <a:lnTo>
                    <a:pt x="16" y="38"/>
                  </a:lnTo>
                  <a:lnTo>
                    <a:pt x="24" y="24"/>
                  </a:lnTo>
                  <a:lnTo>
                    <a:pt x="37" y="14"/>
                  </a:lnTo>
                  <a:lnTo>
                    <a:pt x="51" y="8"/>
                  </a:lnTo>
                  <a:lnTo>
                    <a:pt x="67" y="3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5" y="8"/>
                  </a:lnTo>
                  <a:lnTo>
                    <a:pt x="128" y="14"/>
                  </a:lnTo>
                  <a:lnTo>
                    <a:pt x="142" y="24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3" y="67"/>
                  </a:lnTo>
                  <a:lnTo>
                    <a:pt x="166" y="83"/>
                  </a:lnTo>
                  <a:lnTo>
                    <a:pt x="166" y="8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77"/>
            <p:cNvSpPr>
              <a:spLocks noEditPoints="1"/>
            </p:cNvSpPr>
            <p:nvPr/>
          </p:nvSpPr>
          <p:spPr bwMode="auto">
            <a:xfrm>
              <a:off x="4097185" y="1054111"/>
              <a:ext cx="280988" cy="280989"/>
            </a:xfrm>
            <a:custGeom>
              <a:avLst/>
              <a:gdLst>
                <a:gd name="T0" fmla="*/ 89 w 177"/>
                <a:gd name="T1" fmla="*/ 177 h 177"/>
                <a:gd name="T2" fmla="*/ 54 w 177"/>
                <a:gd name="T3" fmla="*/ 169 h 177"/>
                <a:gd name="T4" fmla="*/ 27 w 177"/>
                <a:gd name="T5" fmla="*/ 150 h 177"/>
                <a:gd name="T6" fmla="*/ 8 w 177"/>
                <a:gd name="T7" fmla="*/ 123 h 177"/>
                <a:gd name="T8" fmla="*/ 0 w 177"/>
                <a:gd name="T9" fmla="*/ 88 h 177"/>
                <a:gd name="T10" fmla="*/ 3 w 177"/>
                <a:gd name="T11" fmla="*/ 70 h 177"/>
                <a:gd name="T12" fmla="*/ 16 w 177"/>
                <a:gd name="T13" fmla="*/ 40 h 177"/>
                <a:gd name="T14" fmla="*/ 41 w 177"/>
                <a:gd name="T15" fmla="*/ 16 h 177"/>
                <a:gd name="T16" fmla="*/ 73 w 177"/>
                <a:gd name="T17" fmla="*/ 3 h 177"/>
                <a:gd name="T18" fmla="*/ 89 w 177"/>
                <a:gd name="T19" fmla="*/ 0 h 177"/>
                <a:gd name="T20" fmla="*/ 124 w 177"/>
                <a:gd name="T21" fmla="*/ 8 h 177"/>
                <a:gd name="T22" fmla="*/ 150 w 177"/>
                <a:gd name="T23" fmla="*/ 27 h 177"/>
                <a:gd name="T24" fmla="*/ 172 w 177"/>
                <a:gd name="T25" fmla="*/ 54 h 177"/>
                <a:gd name="T26" fmla="*/ 177 w 177"/>
                <a:gd name="T27" fmla="*/ 88 h 177"/>
                <a:gd name="T28" fmla="*/ 175 w 177"/>
                <a:gd name="T29" fmla="*/ 107 h 177"/>
                <a:gd name="T30" fmla="*/ 161 w 177"/>
                <a:gd name="T31" fmla="*/ 137 h 177"/>
                <a:gd name="T32" fmla="*/ 140 w 177"/>
                <a:gd name="T33" fmla="*/ 161 h 177"/>
                <a:gd name="T34" fmla="*/ 108 w 177"/>
                <a:gd name="T35" fmla="*/ 174 h 177"/>
                <a:gd name="T36" fmla="*/ 89 w 177"/>
                <a:gd name="T37" fmla="*/ 177 h 177"/>
                <a:gd name="T38" fmla="*/ 89 w 177"/>
                <a:gd name="T39" fmla="*/ 11 h 177"/>
                <a:gd name="T40" fmla="*/ 59 w 177"/>
                <a:gd name="T41" fmla="*/ 16 h 177"/>
                <a:gd name="T42" fmla="*/ 35 w 177"/>
                <a:gd name="T43" fmla="*/ 35 h 177"/>
                <a:gd name="T44" fmla="*/ 19 w 177"/>
                <a:gd name="T45" fmla="*/ 59 h 177"/>
                <a:gd name="T46" fmla="*/ 11 w 177"/>
                <a:gd name="T47" fmla="*/ 88 h 177"/>
                <a:gd name="T48" fmla="*/ 14 w 177"/>
                <a:gd name="T49" fmla="*/ 105 h 177"/>
                <a:gd name="T50" fmla="*/ 24 w 177"/>
                <a:gd name="T51" fmla="*/ 131 h 177"/>
                <a:gd name="T52" fmla="*/ 46 w 177"/>
                <a:gd name="T53" fmla="*/ 153 h 177"/>
                <a:gd name="T54" fmla="*/ 73 w 177"/>
                <a:gd name="T55" fmla="*/ 164 h 177"/>
                <a:gd name="T56" fmla="*/ 89 w 177"/>
                <a:gd name="T57" fmla="*/ 166 h 177"/>
                <a:gd name="T58" fmla="*/ 118 w 177"/>
                <a:gd name="T59" fmla="*/ 161 h 177"/>
                <a:gd name="T60" fmla="*/ 145 w 177"/>
                <a:gd name="T61" fmla="*/ 142 h 177"/>
                <a:gd name="T62" fmla="*/ 161 w 177"/>
                <a:gd name="T63" fmla="*/ 118 h 177"/>
                <a:gd name="T64" fmla="*/ 167 w 177"/>
                <a:gd name="T65" fmla="*/ 88 h 177"/>
                <a:gd name="T66" fmla="*/ 167 w 177"/>
                <a:gd name="T67" fmla="*/ 72 h 177"/>
                <a:gd name="T68" fmla="*/ 153 w 177"/>
                <a:gd name="T69" fmla="*/ 46 h 177"/>
                <a:gd name="T70" fmla="*/ 132 w 177"/>
                <a:gd name="T71" fmla="*/ 24 h 177"/>
                <a:gd name="T72" fmla="*/ 105 w 177"/>
                <a:gd name="T73" fmla="*/ 13 h 177"/>
                <a:gd name="T74" fmla="*/ 89 w 177"/>
                <a:gd name="T75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89" y="177"/>
                  </a:moveTo>
                  <a:lnTo>
                    <a:pt x="89" y="177"/>
                  </a:lnTo>
                  <a:lnTo>
                    <a:pt x="73" y="174"/>
                  </a:lnTo>
                  <a:lnTo>
                    <a:pt x="54" y="169"/>
                  </a:lnTo>
                  <a:lnTo>
                    <a:pt x="41" y="161"/>
                  </a:lnTo>
                  <a:lnTo>
                    <a:pt x="27" y="150"/>
                  </a:lnTo>
                  <a:lnTo>
                    <a:pt x="16" y="137"/>
                  </a:lnTo>
                  <a:lnTo>
                    <a:pt x="8" y="123"/>
                  </a:lnTo>
                  <a:lnTo>
                    <a:pt x="3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7" y="27"/>
                  </a:lnTo>
                  <a:lnTo>
                    <a:pt x="41" y="16"/>
                  </a:lnTo>
                  <a:lnTo>
                    <a:pt x="54" y="8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8" y="3"/>
                  </a:lnTo>
                  <a:lnTo>
                    <a:pt x="124" y="8"/>
                  </a:lnTo>
                  <a:lnTo>
                    <a:pt x="140" y="16"/>
                  </a:lnTo>
                  <a:lnTo>
                    <a:pt x="150" y="27"/>
                  </a:lnTo>
                  <a:lnTo>
                    <a:pt x="161" y="40"/>
                  </a:lnTo>
                  <a:lnTo>
                    <a:pt x="172" y="54"/>
                  </a:lnTo>
                  <a:lnTo>
                    <a:pt x="175" y="70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5" y="107"/>
                  </a:lnTo>
                  <a:lnTo>
                    <a:pt x="172" y="123"/>
                  </a:lnTo>
                  <a:lnTo>
                    <a:pt x="161" y="137"/>
                  </a:lnTo>
                  <a:lnTo>
                    <a:pt x="150" y="150"/>
                  </a:lnTo>
                  <a:lnTo>
                    <a:pt x="140" y="161"/>
                  </a:lnTo>
                  <a:lnTo>
                    <a:pt x="124" y="169"/>
                  </a:lnTo>
                  <a:lnTo>
                    <a:pt x="108" y="174"/>
                  </a:lnTo>
                  <a:lnTo>
                    <a:pt x="89" y="177"/>
                  </a:lnTo>
                  <a:lnTo>
                    <a:pt x="89" y="177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3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9" y="59"/>
                  </a:lnTo>
                  <a:lnTo>
                    <a:pt x="14" y="72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105"/>
                  </a:lnTo>
                  <a:lnTo>
                    <a:pt x="19" y="118"/>
                  </a:lnTo>
                  <a:lnTo>
                    <a:pt x="24" y="131"/>
                  </a:lnTo>
                  <a:lnTo>
                    <a:pt x="35" y="142"/>
                  </a:lnTo>
                  <a:lnTo>
                    <a:pt x="46" y="153"/>
                  </a:lnTo>
                  <a:lnTo>
                    <a:pt x="59" y="161"/>
                  </a:lnTo>
                  <a:lnTo>
                    <a:pt x="73" y="164"/>
                  </a:lnTo>
                  <a:lnTo>
                    <a:pt x="89" y="166"/>
                  </a:lnTo>
                  <a:lnTo>
                    <a:pt x="89" y="166"/>
                  </a:lnTo>
                  <a:lnTo>
                    <a:pt x="105" y="164"/>
                  </a:lnTo>
                  <a:lnTo>
                    <a:pt x="118" y="161"/>
                  </a:lnTo>
                  <a:lnTo>
                    <a:pt x="132" y="153"/>
                  </a:lnTo>
                  <a:lnTo>
                    <a:pt x="145" y="142"/>
                  </a:lnTo>
                  <a:lnTo>
                    <a:pt x="153" y="131"/>
                  </a:lnTo>
                  <a:lnTo>
                    <a:pt x="161" y="118"/>
                  </a:lnTo>
                  <a:lnTo>
                    <a:pt x="167" y="105"/>
                  </a:lnTo>
                  <a:lnTo>
                    <a:pt x="167" y="88"/>
                  </a:lnTo>
                  <a:lnTo>
                    <a:pt x="167" y="88"/>
                  </a:lnTo>
                  <a:lnTo>
                    <a:pt x="167" y="72"/>
                  </a:lnTo>
                  <a:lnTo>
                    <a:pt x="161" y="59"/>
                  </a:lnTo>
                  <a:lnTo>
                    <a:pt x="153" y="46"/>
                  </a:lnTo>
                  <a:lnTo>
                    <a:pt x="145" y="35"/>
                  </a:lnTo>
                  <a:lnTo>
                    <a:pt x="132" y="24"/>
                  </a:lnTo>
                  <a:lnTo>
                    <a:pt x="118" y="16"/>
                  </a:lnTo>
                  <a:lnTo>
                    <a:pt x="105" y="13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7" name="Freeform 378"/>
            <p:cNvSpPr>
              <a:spLocks/>
            </p:cNvSpPr>
            <p:nvPr/>
          </p:nvSpPr>
          <p:spPr bwMode="auto">
            <a:xfrm>
              <a:off x="4838546" y="735021"/>
              <a:ext cx="238124" cy="238124"/>
            </a:xfrm>
            <a:custGeom>
              <a:avLst/>
              <a:gdLst>
                <a:gd name="T0" fmla="*/ 150 w 150"/>
                <a:gd name="T1" fmla="*/ 75 h 150"/>
                <a:gd name="T2" fmla="*/ 150 w 150"/>
                <a:gd name="T3" fmla="*/ 75 h 150"/>
                <a:gd name="T4" fmla="*/ 147 w 150"/>
                <a:gd name="T5" fmla="*/ 91 h 150"/>
                <a:gd name="T6" fmla="*/ 142 w 150"/>
                <a:gd name="T7" fmla="*/ 104 h 150"/>
                <a:gd name="T8" fmla="*/ 137 w 150"/>
                <a:gd name="T9" fmla="*/ 118 h 150"/>
                <a:gd name="T10" fmla="*/ 126 w 150"/>
                <a:gd name="T11" fmla="*/ 129 h 150"/>
                <a:gd name="T12" fmla="*/ 115 w 150"/>
                <a:gd name="T13" fmla="*/ 139 h 150"/>
                <a:gd name="T14" fmla="*/ 104 w 150"/>
                <a:gd name="T15" fmla="*/ 145 h 150"/>
                <a:gd name="T16" fmla="*/ 88 w 150"/>
                <a:gd name="T17" fmla="*/ 150 h 150"/>
                <a:gd name="T18" fmla="*/ 75 w 150"/>
                <a:gd name="T19" fmla="*/ 150 h 150"/>
                <a:gd name="T20" fmla="*/ 75 w 150"/>
                <a:gd name="T21" fmla="*/ 150 h 150"/>
                <a:gd name="T22" fmla="*/ 59 w 150"/>
                <a:gd name="T23" fmla="*/ 150 h 150"/>
                <a:gd name="T24" fmla="*/ 46 w 150"/>
                <a:gd name="T25" fmla="*/ 145 h 150"/>
                <a:gd name="T26" fmla="*/ 32 w 150"/>
                <a:gd name="T27" fmla="*/ 139 h 150"/>
                <a:gd name="T28" fmla="*/ 21 w 150"/>
                <a:gd name="T29" fmla="*/ 129 h 150"/>
                <a:gd name="T30" fmla="*/ 11 w 150"/>
                <a:gd name="T31" fmla="*/ 118 h 150"/>
                <a:gd name="T32" fmla="*/ 5 w 150"/>
                <a:gd name="T33" fmla="*/ 104 h 150"/>
                <a:gd name="T34" fmla="*/ 0 w 150"/>
                <a:gd name="T35" fmla="*/ 91 h 150"/>
                <a:gd name="T36" fmla="*/ 0 w 150"/>
                <a:gd name="T37" fmla="*/ 75 h 150"/>
                <a:gd name="T38" fmla="*/ 0 w 150"/>
                <a:gd name="T39" fmla="*/ 75 h 150"/>
                <a:gd name="T40" fmla="*/ 0 w 150"/>
                <a:gd name="T41" fmla="*/ 62 h 150"/>
                <a:gd name="T42" fmla="*/ 5 w 150"/>
                <a:gd name="T43" fmla="*/ 48 h 150"/>
                <a:gd name="T44" fmla="*/ 11 w 150"/>
                <a:gd name="T45" fmla="*/ 35 h 150"/>
                <a:gd name="T46" fmla="*/ 21 w 150"/>
                <a:gd name="T47" fmla="*/ 24 h 150"/>
                <a:gd name="T48" fmla="*/ 32 w 150"/>
                <a:gd name="T49" fmla="*/ 13 h 150"/>
                <a:gd name="T50" fmla="*/ 46 w 150"/>
                <a:gd name="T51" fmla="*/ 8 h 150"/>
                <a:gd name="T52" fmla="*/ 59 w 150"/>
                <a:gd name="T53" fmla="*/ 3 h 150"/>
                <a:gd name="T54" fmla="*/ 75 w 150"/>
                <a:gd name="T55" fmla="*/ 0 h 150"/>
                <a:gd name="T56" fmla="*/ 75 w 150"/>
                <a:gd name="T57" fmla="*/ 0 h 150"/>
                <a:gd name="T58" fmla="*/ 88 w 150"/>
                <a:gd name="T59" fmla="*/ 3 h 150"/>
                <a:gd name="T60" fmla="*/ 104 w 150"/>
                <a:gd name="T61" fmla="*/ 8 h 150"/>
                <a:gd name="T62" fmla="*/ 115 w 150"/>
                <a:gd name="T63" fmla="*/ 13 h 150"/>
                <a:gd name="T64" fmla="*/ 126 w 150"/>
                <a:gd name="T65" fmla="*/ 24 h 150"/>
                <a:gd name="T66" fmla="*/ 137 w 150"/>
                <a:gd name="T67" fmla="*/ 35 h 150"/>
                <a:gd name="T68" fmla="*/ 142 w 150"/>
                <a:gd name="T69" fmla="*/ 48 h 150"/>
                <a:gd name="T70" fmla="*/ 147 w 150"/>
                <a:gd name="T71" fmla="*/ 62 h 150"/>
                <a:gd name="T72" fmla="*/ 150 w 150"/>
                <a:gd name="T73" fmla="*/ 75 h 150"/>
                <a:gd name="T74" fmla="*/ 150 w 150"/>
                <a:gd name="T7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0">
                  <a:moveTo>
                    <a:pt x="150" y="75"/>
                  </a:moveTo>
                  <a:lnTo>
                    <a:pt x="150" y="75"/>
                  </a:lnTo>
                  <a:lnTo>
                    <a:pt x="147" y="91"/>
                  </a:lnTo>
                  <a:lnTo>
                    <a:pt x="142" y="104"/>
                  </a:lnTo>
                  <a:lnTo>
                    <a:pt x="137" y="118"/>
                  </a:lnTo>
                  <a:lnTo>
                    <a:pt x="126" y="129"/>
                  </a:lnTo>
                  <a:lnTo>
                    <a:pt x="115" y="139"/>
                  </a:lnTo>
                  <a:lnTo>
                    <a:pt x="104" y="145"/>
                  </a:lnTo>
                  <a:lnTo>
                    <a:pt x="88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59" y="150"/>
                  </a:lnTo>
                  <a:lnTo>
                    <a:pt x="46" y="145"/>
                  </a:lnTo>
                  <a:lnTo>
                    <a:pt x="32" y="139"/>
                  </a:lnTo>
                  <a:lnTo>
                    <a:pt x="21" y="129"/>
                  </a:lnTo>
                  <a:lnTo>
                    <a:pt x="11" y="118"/>
                  </a:lnTo>
                  <a:lnTo>
                    <a:pt x="5" y="104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8" y="3"/>
                  </a:lnTo>
                  <a:lnTo>
                    <a:pt x="104" y="8"/>
                  </a:lnTo>
                  <a:lnTo>
                    <a:pt x="115" y="13"/>
                  </a:lnTo>
                  <a:lnTo>
                    <a:pt x="126" y="24"/>
                  </a:lnTo>
                  <a:lnTo>
                    <a:pt x="137" y="35"/>
                  </a:lnTo>
                  <a:lnTo>
                    <a:pt x="142" y="48"/>
                  </a:lnTo>
                  <a:lnTo>
                    <a:pt x="147" y="62"/>
                  </a:lnTo>
                  <a:lnTo>
                    <a:pt x="150" y="75"/>
                  </a:lnTo>
                  <a:lnTo>
                    <a:pt x="150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79"/>
            <p:cNvSpPr>
              <a:spLocks noEditPoints="1"/>
            </p:cNvSpPr>
            <p:nvPr/>
          </p:nvSpPr>
          <p:spPr bwMode="auto">
            <a:xfrm>
              <a:off x="4830610" y="725496"/>
              <a:ext cx="254001" cy="255588"/>
            </a:xfrm>
            <a:custGeom>
              <a:avLst/>
              <a:gdLst>
                <a:gd name="T0" fmla="*/ 80 w 160"/>
                <a:gd name="T1" fmla="*/ 161 h 161"/>
                <a:gd name="T2" fmla="*/ 48 w 160"/>
                <a:gd name="T3" fmla="*/ 156 h 161"/>
                <a:gd name="T4" fmla="*/ 21 w 160"/>
                <a:gd name="T5" fmla="*/ 140 h 161"/>
                <a:gd name="T6" fmla="*/ 5 w 160"/>
                <a:gd name="T7" fmla="*/ 113 h 161"/>
                <a:gd name="T8" fmla="*/ 0 w 160"/>
                <a:gd name="T9" fmla="*/ 81 h 161"/>
                <a:gd name="T10" fmla="*/ 0 w 160"/>
                <a:gd name="T11" fmla="*/ 65 h 161"/>
                <a:gd name="T12" fmla="*/ 13 w 160"/>
                <a:gd name="T13" fmla="*/ 38 h 161"/>
                <a:gd name="T14" fmla="*/ 34 w 160"/>
                <a:gd name="T15" fmla="*/ 17 h 161"/>
                <a:gd name="T16" fmla="*/ 64 w 160"/>
                <a:gd name="T17" fmla="*/ 3 h 161"/>
                <a:gd name="T18" fmla="*/ 80 w 160"/>
                <a:gd name="T19" fmla="*/ 0 h 161"/>
                <a:gd name="T20" fmla="*/ 109 w 160"/>
                <a:gd name="T21" fmla="*/ 9 h 161"/>
                <a:gd name="T22" fmla="*/ 136 w 160"/>
                <a:gd name="T23" fmla="*/ 25 h 161"/>
                <a:gd name="T24" fmla="*/ 152 w 160"/>
                <a:gd name="T25" fmla="*/ 51 h 161"/>
                <a:gd name="T26" fmla="*/ 160 w 160"/>
                <a:gd name="T27" fmla="*/ 81 h 161"/>
                <a:gd name="T28" fmla="*/ 158 w 160"/>
                <a:gd name="T29" fmla="*/ 97 h 161"/>
                <a:gd name="T30" fmla="*/ 147 w 160"/>
                <a:gd name="T31" fmla="*/ 127 h 161"/>
                <a:gd name="T32" fmla="*/ 123 w 160"/>
                <a:gd name="T33" fmla="*/ 148 h 161"/>
                <a:gd name="T34" fmla="*/ 96 w 160"/>
                <a:gd name="T35" fmla="*/ 161 h 161"/>
                <a:gd name="T36" fmla="*/ 80 w 160"/>
                <a:gd name="T37" fmla="*/ 161 h 161"/>
                <a:gd name="T38" fmla="*/ 80 w 160"/>
                <a:gd name="T39" fmla="*/ 11 h 161"/>
                <a:gd name="T40" fmla="*/ 53 w 160"/>
                <a:gd name="T41" fmla="*/ 19 h 161"/>
                <a:gd name="T42" fmla="*/ 29 w 160"/>
                <a:gd name="T43" fmla="*/ 33 h 161"/>
                <a:gd name="T44" fmla="*/ 16 w 160"/>
                <a:gd name="T45" fmla="*/ 54 h 161"/>
                <a:gd name="T46" fmla="*/ 10 w 160"/>
                <a:gd name="T47" fmla="*/ 81 h 161"/>
                <a:gd name="T48" fmla="*/ 10 w 160"/>
                <a:gd name="T49" fmla="*/ 97 h 161"/>
                <a:gd name="T50" fmla="*/ 21 w 160"/>
                <a:gd name="T51" fmla="*/ 121 h 161"/>
                <a:gd name="T52" fmla="*/ 40 w 160"/>
                <a:gd name="T53" fmla="*/ 140 h 161"/>
                <a:gd name="T54" fmla="*/ 64 w 160"/>
                <a:gd name="T55" fmla="*/ 151 h 161"/>
                <a:gd name="T56" fmla="*/ 80 w 160"/>
                <a:gd name="T57" fmla="*/ 151 h 161"/>
                <a:gd name="T58" fmla="*/ 107 w 160"/>
                <a:gd name="T59" fmla="*/ 145 h 161"/>
                <a:gd name="T60" fmla="*/ 128 w 160"/>
                <a:gd name="T61" fmla="*/ 132 h 161"/>
                <a:gd name="T62" fmla="*/ 144 w 160"/>
                <a:gd name="T63" fmla="*/ 110 h 161"/>
                <a:gd name="T64" fmla="*/ 150 w 160"/>
                <a:gd name="T65" fmla="*/ 81 h 161"/>
                <a:gd name="T66" fmla="*/ 147 w 160"/>
                <a:gd name="T67" fmla="*/ 68 h 161"/>
                <a:gd name="T68" fmla="*/ 136 w 160"/>
                <a:gd name="T69" fmla="*/ 43 h 161"/>
                <a:gd name="T70" fmla="*/ 118 w 160"/>
                <a:gd name="T71" fmla="*/ 25 h 161"/>
                <a:gd name="T72" fmla="*/ 93 w 160"/>
                <a:gd name="T73" fmla="*/ 14 h 161"/>
                <a:gd name="T74" fmla="*/ 80 w 160"/>
                <a:gd name="T75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1">
                  <a:moveTo>
                    <a:pt x="80" y="161"/>
                  </a:moveTo>
                  <a:lnTo>
                    <a:pt x="80" y="161"/>
                  </a:lnTo>
                  <a:lnTo>
                    <a:pt x="64" y="161"/>
                  </a:lnTo>
                  <a:lnTo>
                    <a:pt x="48" y="156"/>
                  </a:lnTo>
                  <a:lnTo>
                    <a:pt x="34" y="148"/>
                  </a:lnTo>
                  <a:lnTo>
                    <a:pt x="21" y="140"/>
                  </a:lnTo>
                  <a:lnTo>
                    <a:pt x="13" y="127"/>
                  </a:lnTo>
                  <a:lnTo>
                    <a:pt x="5" y="113"/>
                  </a:lnTo>
                  <a:lnTo>
                    <a:pt x="0" y="97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65"/>
                  </a:lnTo>
                  <a:lnTo>
                    <a:pt x="5" y="51"/>
                  </a:lnTo>
                  <a:lnTo>
                    <a:pt x="13" y="38"/>
                  </a:lnTo>
                  <a:lnTo>
                    <a:pt x="21" y="25"/>
                  </a:lnTo>
                  <a:lnTo>
                    <a:pt x="34" y="17"/>
                  </a:lnTo>
                  <a:lnTo>
                    <a:pt x="48" y="9"/>
                  </a:lnTo>
                  <a:lnTo>
                    <a:pt x="64" y="3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3"/>
                  </a:lnTo>
                  <a:lnTo>
                    <a:pt x="109" y="9"/>
                  </a:lnTo>
                  <a:lnTo>
                    <a:pt x="123" y="17"/>
                  </a:lnTo>
                  <a:lnTo>
                    <a:pt x="136" y="25"/>
                  </a:lnTo>
                  <a:lnTo>
                    <a:pt x="147" y="38"/>
                  </a:lnTo>
                  <a:lnTo>
                    <a:pt x="152" y="51"/>
                  </a:lnTo>
                  <a:lnTo>
                    <a:pt x="158" y="65"/>
                  </a:lnTo>
                  <a:lnTo>
                    <a:pt x="160" y="81"/>
                  </a:lnTo>
                  <a:lnTo>
                    <a:pt x="160" y="81"/>
                  </a:lnTo>
                  <a:lnTo>
                    <a:pt x="158" y="97"/>
                  </a:lnTo>
                  <a:lnTo>
                    <a:pt x="152" y="113"/>
                  </a:lnTo>
                  <a:lnTo>
                    <a:pt x="147" y="127"/>
                  </a:lnTo>
                  <a:lnTo>
                    <a:pt x="136" y="140"/>
                  </a:lnTo>
                  <a:lnTo>
                    <a:pt x="123" y="148"/>
                  </a:lnTo>
                  <a:lnTo>
                    <a:pt x="109" y="156"/>
                  </a:lnTo>
                  <a:lnTo>
                    <a:pt x="96" y="161"/>
                  </a:lnTo>
                  <a:lnTo>
                    <a:pt x="80" y="161"/>
                  </a:lnTo>
                  <a:lnTo>
                    <a:pt x="80" y="16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64" y="14"/>
                  </a:lnTo>
                  <a:lnTo>
                    <a:pt x="53" y="19"/>
                  </a:lnTo>
                  <a:lnTo>
                    <a:pt x="40" y="25"/>
                  </a:lnTo>
                  <a:lnTo>
                    <a:pt x="29" y="33"/>
                  </a:lnTo>
                  <a:lnTo>
                    <a:pt x="21" y="43"/>
                  </a:lnTo>
                  <a:lnTo>
                    <a:pt x="16" y="54"/>
                  </a:lnTo>
                  <a:lnTo>
                    <a:pt x="10" y="68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97"/>
                  </a:lnTo>
                  <a:lnTo>
                    <a:pt x="16" y="110"/>
                  </a:lnTo>
                  <a:lnTo>
                    <a:pt x="21" y="121"/>
                  </a:lnTo>
                  <a:lnTo>
                    <a:pt x="29" y="132"/>
                  </a:lnTo>
                  <a:lnTo>
                    <a:pt x="40" y="140"/>
                  </a:lnTo>
                  <a:lnTo>
                    <a:pt x="53" y="145"/>
                  </a:lnTo>
                  <a:lnTo>
                    <a:pt x="64" y="151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93" y="151"/>
                  </a:lnTo>
                  <a:lnTo>
                    <a:pt x="107" y="145"/>
                  </a:lnTo>
                  <a:lnTo>
                    <a:pt x="118" y="140"/>
                  </a:lnTo>
                  <a:lnTo>
                    <a:pt x="128" y="132"/>
                  </a:lnTo>
                  <a:lnTo>
                    <a:pt x="136" y="121"/>
                  </a:lnTo>
                  <a:lnTo>
                    <a:pt x="144" y="110"/>
                  </a:lnTo>
                  <a:lnTo>
                    <a:pt x="147" y="97"/>
                  </a:lnTo>
                  <a:lnTo>
                    <a:pt x="150" y="81"/>
                  </a:lnTo>
                  <a:lnTo>
                    <a:pt x="150" y="81"/>
                  </a:lnTo>
                  <a:lnTo>
                    <a:pt x="147" y="68"/>
                  </a:lnTo>
                  <a:lnTo>
                    <a:pt x="144" y="54"/>
                  </a:lnTo>
                  <a:lnTo>
                    <a:pt x="136" y="43"/>
                  </a:lnTo>
                  <a:lnTo>
                    <a:pt x="128" y="33"/>
                  </a:lnTo>
                  <a:lnTo>
                    <a:pt x="118" y="25"/>
                  </a:lnTo>
                  <a:lnTo>
                    <a:pt x="107" y="19"/>
                  </a:lnTo>
                  <a:lnTo>
                    <a:pt x="93" y="14"/>
                  </a:lnTo>
                  <a:lnTo>
                    <a:pt x="80" y="11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9" name="Freeform 380"/>
            <p:cNvSpPr>
              <a:spLocks/>
            </p:cNvSpPr>
            <p:nvPr/>
          </p:nvSpPr>
          <p:spPr bwMode="auto">
            <a:xfrm>
              <a:off x="5600546" y="534997"/>
              <a:ext cx="392113" cy="392113"/>
            </a:xfrm>
            <a:custGeom>
              <a:avLst/>
              <a:gdLst>
                <a:gd name="T0" fmla="*/ 247 w 247"/>
                <a:gd name="T1" fmla="*/ 123 h 247"/>
                <a:gd name="T2" fmla="*/ 247 w 247"/>
                <a:gd name="T3" fmla="*/ 123 h 247"/>
                <a:gd name="T4" fmla="*/ 244 w 247"/>
                <a:gd name="T5" fmla="*/ 147 h 247"/>
                <a:gd name="T6" fmla="*/ 236 w 247"/>
                <a:gd name="T7" fmla="*/ 171 h 247"/>
                <a:gd name="T8" fmla="*/ 225 w 247"/>
                <a:gd name="T9" fmla="*/ 190 h 247"/>
                <a:gd name="T10" fmla="*/ 209 w 247"/>
                <a:gd name="T11" fmla="*/ 209 h 247"/>
                <a:gd name="T12" fmla="*/ 190 w 247"/>
                <a:gd name="T13" fmla="*/ 225 h 247"/>
                <a:gd name="T14" fmla="*/ 172 w 247"/>
                <a:gd name="T15" fmla="*/ 236 h 247"/>
                <a:gd name="T16" fmla="*/ 147 w 247"/>
                <a:gd name="T17" fmla="*/ 244 h 247"/>
                <a:gd name="T18" fmla="*/ 123 w 247"/>
                <a:gd name="T19" fmla="*/ 247 h 247"/>
                <a:gd name="T20" fmla="*/ 123 w 247"/>
                <a:gd name="T21" fmla="*/ 247 h 247"/>
                <a:gd name="T22" fmla="*/ 99 w 247"/>
                <a:gd name="T23" fmla="*/ 244 h 247"/>
                <a:gd name="T24" fmla="*/ 75 w 247"/>
                <a:gd name="T25" fmla="*/ 236 h 247"/>
                <a:gd name="T26" fmla="*/ 56 w 247"/>
                <a:gd name="T27" fmla="*/ 225 h 247"/>
                <a:gd name="T28" fmla="*/ 37 w 247"/>
                <a:gd name="T29" fmla="*/ 209 h 247"/>
                <a:gd name="T30" fmla="*/ 21 w 247"/>
                <a:gd name="T31" fmla="*/ 190 h 247"/>
                <a:gd name="T32" fmla="*/ 11 w 247"/>
                <a:gd name="T33" fmla="*/ 171 h 247"/>
                <a:gd name="T34" fmla="*/ 3 w 247"/>
                <a:gd name="T35" fmla="*/ 147 h 247"/>
                <a:gd name="T36" fmla="*/ 0 w 247"/>
                <a:gd name="T37" fmla="*/ 123 h 247"/>
                <a:gd name="T38" fmla="*/ 0 w 247"/>
                <a:gd name="T39" fmla="*/ 123 h 247"/>
                <a:gd name="T40" fmla="*/ 3 w 247"/>
                <a:gd name="T41" fmla="*/ 99 h 247"/>
                <a:gd name="T42" fmla="*/ 11 w 247"/>
                <a:gd name="T43" fmla="*/ 75 h 247"/>
                <a:gd name="T44" fmla="*/ 21 w 247"/>
                <a:gd name="T45" fmla="*/ 56 h 247"/>
                <a:gd name="T46" fmla="*/ 37 w 247"/>
                <a:gd name="T47" fmla="*/ 37 h 247"/>
                <a:gd name="T48" fmla="*/ 56 w 247"/>
                <a:gd name="T49" fmla="*/ 21 h 247"/>
                <a:gd name="T50" fmla="*/ 75 w 247"/>
                <a:gd name="T51" fmla="*/ 11 h 247"/>
                <a:gd name="T52" fmla="*/ 99 w 247"/>
                <a:gd name="T53" fmla="*/ 2 h 247"/>
                <a:gd name="T54" fmla="*/ 123 w 247"/>
                <a:gd name="T55" fmla="*/ 0 h 247"/>
                <a:gd name="T56" fmla="*/ 123 w 247"/>
                <a:gd name="T57" fmla="*/ 0 h 247"/>
                <a:gd name="T58" fmla="*/ 147 w 247"/>
                <a:gd name="T59" fmla="*/ 2 h 247"/>
                <a:gd name="T60" fmla="*/ 172 w 247"/>
                <a:gd name="T61" fmla="*/ 11 h 247"/>
                <a:gd name="T62" fmla="*/ 190 w 247"/>
                <a:gd name="T63" fmla="*/ 21 h 247"/>
                <a:gd name="T64" fmla="*/ 209 w 247"/>
                <a:gd name="T65" fmla="*/ 37 h 247"/>
                <a:gd name="T66" fmla="*/ 225 w 247"/>
                <a:gd name="T67" fmla="*/ 56 h 247"/>
                <a:gd name="T68" fmla="*/ 236 w 247"/>
                <a:gd name="T69" fmla="*/ 75 h 247"/>
                <a:gd name="T70" fmla="*/ 244 w 247"/>
                <a:gd name="T71" fmla="*/ 99 h 247"/>
                <a:gd name="T72" fmla="*/ 247 w 247"/>
                <a:gd name="T73" fmla="*/ 123 h 247"/>
                <a:gd name="T74" fmla="*/ 247 w 247"/>
                <a:gd name="T75" fmla="*/ 12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247">
                  <a:moveTo>
                    <a:pt x="247" y="123"/>
                  </a:moveTo>
                  <a:lnTo>
                    <a:pt x="247" y="123"/>
                  </a:lnTo>
                  <a:lnTo>
                    <a:pt x="244" y="147"/>
                  </a:lnTo>
                  <a:lnTo>
                    <a:pt x="236" y="171"/>
                  </a:lnTo>
                  <a:lnTo>
                    <a:pt x="225" y="190"/>
                  </a:lnTo>
                  <a:lnTo>
                    <a:pt x="209" y="209"/>
                  </a:lnTo>
                  <a:lnTo>
                    <a:pt x="190" y="225"/>
                  </a:lnTo>
                  <a:lnTo>
                    <a:pt x="172" y="236"/>
                  </a:lnTo>
                  <a:lnTo>
                    <a:pt x="147" y="244"/>
                  </a:lnTo>
                  <a:lnTo>
                    <a:pt x="123" y="247"/>
                  </a:lnTo>
                  <a:lnTo>
                    <a:pt x="123" y="247"/>
                  </a:lnTo>
                  <a:lnTo>
                    <a:pt x="99" y="244"/>
                  </a:lnTo>
                  <a:lnTo>
                    <a:pt x="75" y="236"/>
                  </a:lnTo>
                  <a:lnTo>
                    <a:pt x="56" y="225"/>
                  </a:lnTo>
                  <a:lnTo>
                    <a:pt x="37" y="209"/>
                  </a:lnTo>
                  <a:lnTo>
                    <a:pt x="21" y="190"/>
                  </a:lnTo>
                  <a:lnTo>
                    <a:pt x="11" y="171"/>
                  </a:lnTo>
                  <a:lnTo>
                    <a:pt x="3" y="147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5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1"/>
                  </a:lnTo>
                  <a:lnTo>
                    <a:pt x="75" y="11"/>
                  </a:lnTo>
                  <a:lnTo>
                    <a:pt x="99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2"/>
                  </a:lnTo>
                  <a:lnTo>
                    <a:pt x="172" y="11"/>
                  </a:lnTo>
                  <a:lnTo>
                    <a:pt x="190" y="21"/>
                  </a:lnTo>
                  <a:lnTo>
                    <a:pt x="209" y="37"/>
                  </a:lnTo>
                  <a:lnTo>
                    <a:pt x="225" y="56"/>
                  </a:lnTo>
                  <a:lnTo>
                    <a:pt x="236" y="75"/>
                  </a:lnTo>
                  <a:lnTo>
                    <a:pt x="244" y="99"/>
                  </a:lnTo>
                  <a:lnTo>
                    <a:pt x="247" y="123"/>
                  </a:lnTo>
                  <a:lnTo>
                    <a:pt x="247" y="12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81"/>
            <p:cNvSpPr>
              <a:spLocks noEditPoints="1"/>
            </p:cNvSpPr>
            <p:nvPr/>
          </p:nvSpPr>
          <p:spPr bwMode="auto">
            <a:xfrm>
              <a:off x="5592609" y="525472"/>
              <a:ext cx="407987" cy="409575"/>
            </a:xfrm>
            <a:custGeom>
              <a:avLst/>
              <a:gdLst>
                <a:gd name="T0" fmla="*/ 128 w 257"/>
                <a:gd name="T1" fmla="*/ 258 h 258"/>
                <a:gd name="T2" fmla="*/ 77 w 257"/>
                <a:gd name="T3" fmla="*/ 247 h 258"/>
                <a:gd name="T4" fmla="*/ 37 w 257"/>
                <a:gd name="T5" fmla="*/ 220 h 258"/>
                <a:gd name="T6" fmla="*/ 10 w 257"/>
                <a:gd name="T7" fmla="*/ 180 h 258"/>
                <a:gd name="T8" fmla="*/ 0 w 257"/>
                <a:gd name="T9" fmla="*/ 129 h 258"/>
                <a:gd name="T10" fmla="*/ 2 w 257"/>
                <a:gd name="T11" fmla="*/ 102 h 258"/>
                <a:gd name="T12" fmla="*/ 24 w 257"/>
                <a:gd name="T13" fmla="*/ 57 h 258"/>
                <a:gd name="T14" fmla="*/ 56 w 257"/>
                <a:gd name="T15" fmla="*/ 25 h 258"/>
                <a:gd name="T16" fmla="*/ 101 w 257"/>
                <a:gd name="T17" fmla="*/ 3 h 258"/>
                <a:gd name="T18" fmla="*/ 128 w 257"/>
                <a:gd name="T19" fmla="*/ 0 h 258"/>
                <a:gd name="T20" fmla="*/ 179 w 257"/>
                <a:gd name="T21" fmla="*/ 11 h 258"/>
                <a:gd name="T22" fmla="*/ 219 w 257"/>
                <a:gd name="T23" fmla="*/ 38 h 258"/>
                <a:gd name="T24" fmla="*/ 246 w 257"/>
                <a:gd name="T25" fmla="*/ 78 h 258"/>
                <a:gd name="T26" fmla="*/ 257 w 257"/>
                <a:gd name="T27" fmla="*/ 129 h 258"/>
                <a:gd name="T28" fmla="*/ 254 w 257"/>
                <a:gd name="T29" fmla="*/ 156 h 258"/>
                <a:gd name="T30" fmla="*/ 233 w 257"/>
                <a:gd name="T31" fmla="*/ 202 h 258"/>
                <a:gd name="T32" fmla="*/ 201 w 257"/>
                <a:gd name="T33" fmla="*/ 234 h 258"/>
                <a:gd name="T34" fmla="*/ 155 w 257"/>
                <a:gd name="T35" fmla="*/ 255 h 258"/>
                <a:gd name="T36" fmla="*/ 128 w 257"/>
                <a:gd name="T37" fmla="*/ 258 h 258"/>
                <a:gd name="T38" fmla="*/ 128 w 257"/>
                <a:gd name="T39" fmla="*/ 11 h 258"/>
                <a:gd name="T40" fmla="*/ 83 w 257"/>
                <a:gd name="T41" fmla="*/ 22 h 258"/>
                <a:gd name="T42" fmla="*/ 45 w 257"/>
                <a:gd name="T43" fmla="*/ 46 h 258"/>
                <a:gd name="T44" fmla="*/ 21 w 257"/>
                <a:gd name="T45" fmla="*/ 84 h 258"/>
                <a:gd name="T46" fmla="*/ 10 w 257"/>
                <a:gd name="T47" fmla="*/ 129 h 258"/>
                <a:gd name="T48" fmla="*/ 13 w 257"/>
                <a:gd name="T49" fmla="*/ 153 h 258"/>
                <a:gd name="T50" fmla="*/ 32 w 257"/>
                <a:gd name="T51" fmla="*/ 194 h 258"/>
                <a:gd name="T52" fmla="*/ 64 w 257"/>
                <a:gd name="T53" fmla="*/ 226 h 258"/>
                <a:gd name="T54" fmla="*/ 104 w 257"/>
                <a:gd name="T55" fmla="*/ 244 h 258"/>
                <a:gd name="T56" fmla="*/ 128 w 257"/>
                <a:gd name="T57" fmla="*/ 247 h 258"/>
                <a:gd name="T58" fmla="*/ 174 w 257"/>
                <a:gd name="T59" fmla="*/ 236 h 258"/>
                <a:gd name="T60" fmla="*/ 211 w 257"/>
                <a:gd name="T61" fmla="*/ 212 h 258"/>
                <a:gd name="T62" fmla="*/ 236 w 257"/>
                <a:gd name="T63" fmla="*/ 175 h 258"/>
                <a:gd name="T64" fmla="*/ 246 w 257"/>
                <a:gd name="T65" fmla="*/ 129 h 258"/>
                <a:gd name="T66" fmla="*/ 244 w 257"/>
                <a:gd name="T67" fmla="*/ 105 h 258"/>
                <a:gd name="T68" fmla="*/ 225 w 257"/>
                <a:gd name="T69" fmla="*/ 65 h 258"/>
                <a:gd name="T70" fmla="*/ 193 w 257"/>
                <a:gd name="T71" fmla="*/ 33 h 258"/>
                <a:gd name="T72" fmla="*/ 152 w 257"/>
                <a:gd name="T73" fmla="*/ 14 h 258"/>
                <a:gd name="T74" fmla="*/ 128 w 257"/>
                <a:gd name="T75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258">
                  <a:moveTo>
                    <a:pt x="128" y="258"/>
                  </a:moveTo>
                  <a:lnTo>
                    <a:pt x="128" y="258"/>
                  </a:lnTo>
                  <a:lnTo>
                    <a:pt x="101" y="255"/>
                  </a:lnTo>
                  <a:lnTo>
                    <a:pt x="77" y="247"/>
                  </a:lnTo>
                  <a:lnTo>
                    <a:pt x="56" y="234"/>
                  </a:lnTo>
                  <a:lnTo>
                    <a:pt x="37" y="220"/>
                  </a:lnTo>
                  <a:lnTo>
                    <a:pt x="24" y="202"/>
                  </a:lnTo>
                  <a:lnTo>
                    <a:pt x="10" y="180"/>
                  </a:lnTo>
                  <a:lnTo>
                    <a:pt x="2" y="15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2" y="102"/>
                  </a:lnTo>
                  <a:lnTo>
                    <a:pt x="10" y="78"/>
                  </a:lnTo>
                  <a:lnTo>
                    <a:pt x="24" y="57"/>
                  </a:lnTo>
                  <a:lnTo>
                    <a:pt x="37" y="38"/>
                  </a:lnTo>
                  <a:lnTo>
                    <a:pt x="56" y="25"/>
                  </a:lnTo>
                  <a:lnTo>
                    <a:pt x="77" y="11"/>
                  </a:lnTo>
                  <a:lnTo>
                    <a:pt x="101" y="3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55" y="3"/>
                  </a:lnTo>
                  <a:lnTo>
                    <a:pt x="179" y="11"/>
                  </a:lnTo>
                  <a:lnTo>
                    <a:pt x="201" y="25"/>
                  </a:lnTo>
                  <a:lnTo>
                    <a:pt x="219" y="38"/>
                  </a:lnTo>
                  <a:lnTo>
                    <a:pt x="233" y="57"/>
                  </a:lnTo>
                  <a:lnTo>
                    <a:pt x="246" y="78"/>
                  </a:lnTo>
                  <a:lnTo>
                    <a:pt x="254" y="102"/>
                  </a:lnTo>
                  <a:lnTo>
                    <a:pt x="257" y="129"/>
                  </a:lnTo>
                  <a:lnTo>
                    <a:pt x="257" y="129"/>
                  </a:lnTo>
                  <a:lnTo>
                    <a:pt x="254" y="156"/>
                  </a:lnTo>
                  <a:lnTo>
                    <a:pt x="246" y="180"/>
                  </a:lnTo>
                  <a:lnTo>
                    <a:pt x="233" y="202"/>
                  </a:lnTo>
                  <a:lnTo>
                    <a:pt x="219" y="220"/>
                  </a:lnTo>
                  <a:lnTo>
                    <a:pt x="201" y="234"/>
                  </a:lnTo>
                  <a:lnTo>
                    <a:pt x="179" y="247"/>
                  </a:lnTo>
                  <a:lnTo>
                    <a:pt x="155" y="255"/>
                  </a:lnTo>
                  <a:lnTo>
                    <a:pt x="128" y="258"/>
                  </a:lnTo>
                  <a:lnTo>
                    <a:pt x="128" y="258"/>
                  </a:lnTo>
                  <a:close/>
                  <a:moveTo>
                    <a:pt x="128" y="11"/>
                  </a:moveTo>
                  <a:lnTo>
                    <a:pt x="128" y="11"/>
                  </a:lnTo>
                  <a:lnTo>
                    <a:pt x="104" y="14"/>
                  </a:lnTo>
                  <a:lnTo>
                    <a:pt x="83" y="22"/>
                  </a:lnTo>
                  <a:lnTo>
                    <a:pt x="64" y="33"/>
                  </a:lnTo>
                  <a:lnTo>
                    <a:pt x="45" y="46"/>
                  </a:lnTo>
                  <a:lnTo>
                    <a:pt x="32" y="65"/>
                  </a:lnTo>
                  <a:lnTo>
                    <a:pt x="21" y="84"/>
                  </a:lnTo>
                  <a:lnTo>
                    <a:pt x="13" y="105"/>
                  </a:lnTo>
                  <a:lnTo>
                    <a:pt x="10" y="129"/>
                  </a:lnTo>
                  <a:lnTo>
                    <a:pt x="10" y="129"/>
                  </a:lnTo>
                  <a:lnTo>
                    <a:pt x="13" y="153"/>
                  </a:lnTo>
                  <a:lnTo>
                    <a:pt x="21" y="175"/>
                  </a:lnTo>
                  <a:lnTo>
                    <a:pt x="32" y="194"/>
                  </a:lnTo>
                  <a:lnTo>
                    <a:pt x="45" y="212"/>
                  </a:lnTo>
                  <a:lnTo>
                    <a:pt x="64" y="226"/>
                  </a:lnTo>
                  <a:lnTo>
                    <a:pt x="83" y="236"/>
                  </a:lnTo>
                  <a:lnTo>
                    <a:pt x="104" y="244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52" y="244"/>
                  </a:lnTo>
                  <a:lnTo>
                    <a:pt x="174" y="236"/>
                  </a:lnTo>
                  <a:lnTo>
                    <a:pt x="193" y="226"/>
                  </a:lnTo>
                  <a:lnTo>
                    <a:pt x="211" y="212"/>
                  </a:lnTo>
                  <a:lnTo>
                    <a:pt x="225" y="194"/>
                  </a:lnTo>
                  <a:lnTo>
                    <a:pt x="236" y="175"/>
                  </a:lnTo>
                  <a:lnTo>
                    <a:pt x="244" y="153"/>
                  </a:lnTo>
                  <a:lnTo>
                    <a:pt x="246" y="129"/>
                  </a:lnTo>
                  <a:lnTo>
                    <a:pt x="246" y="129"/>
                  </a:lnTo>
                  <a:lnTo>
                    <a:pt x="244" y="105"/>
                  </a:lnTo>
                  <a:lnTo>
                    <a:pt x="236" y="84"/>
                  </a:lnTo>
                  <a:lnTo>
                    <a:pt x="225" y="65"/>
                  </a:lnTo>
                  <a:lnTo>
                    <a:pt x="211" y="46"/>
                  </a:lnTo>
                  <a:lnTo>
                    <a:pt x="193" y="33"/>
                  </a:lnTo>
                  <a:lnTo>
                    <a:pt x="174" y="22"/>
                  </a:lnTo>
                  <a:lnTo>
                    <a:pt x="152" y="14"/>
                  </a:lnTo>
                  <a:lnTo>
                    <a:pt x="128" y="11"/>
                  </a:lnTo>
                  <a:lnTo>
                    <a:pt x="1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1" name="Freeform 382"/>
            <p:cNvSpPr>
              <a:spLocks/>
            </p:cNvSpPr>
            <p:nvPr/>
          </p:nvSpPr>
          <p:spPr bwMode="auto">
            <a:xfrm>
              <a:off x="5630710" y="1130310"/>
              <a:ext cx="387350" cy="387351"/>
            </a:xfrm>
            <a:custGeom>
              <a:avLst/>
              <a:gdLst>
                <a:gd name="T0" fmla="*/ 244 w 244"/>
                <a:gd name="T1" fmla="*/ 121 h 244"/>
                <a:gd name="T2" fmla="*/ 244 w 244"/>
                <a:gd name="T3" fmla="*/ 121 h 244"/>
                <a:gd name="T4" fmla="*/ 241 w 244"/>
                <a:gd name="T5" fmla="*/ 145 h 244"/>
                <a:gd name="T6" fmla="*/ 236 w 244"/>
                <a:gd name="T7" fmla="*/ 169 h 244"/>
                <a:gd name="T8" fmla="*/ 225 w 244"/>
                <a:gd name="T9" fmla="*/ 191 h 244"/>
                <a:gd name="T10" fmla="*/ 209 w 244"/>
                <a:gd name="T11" fmla="*/ 209 h 244"/>
                <a:gd name="T12" fmla="*/ 190 w 244"/>
                <a:gd name="T13" fmla="*/ 223 h 244"/>
                <a:gd name="T14" fmla="*/ 171 w 244"/>
                <a:gd name="T15" fmla="*/ 234 h 244"/>
                <a:gd name="T16" fmla="*/ 147 w 244"/>
                <a:gd name="T17" fmla="*/ 242 h 244"/>
                <a:gd name="T18" fmla="*/ 123 w 244"/>
                <a:gd name="T19" fmla="*/ 244 h 244"/>
                <a:gd name="T20" fmla="*/ 123 w 244"/>
                <a:gd name="T21" fmla="*/ 244 h 244"/>
                <a:gd name="T22" fmla="*/ 99 w 244"/>
                <a:gd name="T23" fmla="*/ 242 h 244"/>
                <a:gd name="T24" fmla="*/ 75 w 244"/>
                <a:gd name="T25" fmla="*/ 234 h 244"/>
                <a:gd name="T26" fmla="*/ 53 w 244"/>
                <a:gd name="T27" fmla="*/ 223 h 244"/>
                <a:gd name="T28" fmla="*/ 37 w 244"/>
                <a:gd name="T29" fmla="*/ 209 h 244"/>
                <a:gd name="T30" fmla="*/ 21 w 244"/>
                <a:gd name="T31" fmla="*/ 191 h 244"/>
                <a:gd name="T32" fmla="*/ 10 w 244"/>
                <a:gd name="T33" fmla="*/ 169 h 244"/>
                <a:gd name="T34" fmla="*/ 2 w 244"/>
                <a:gd name="T35" fmla="*/ 145 h 244"/>
                <a:gd name="T36" fmla="*/ 0 w 244"/>
                <a:gd name="T37" fmla="*/ 121 h 244"/>
                <a:gd name="T38" fmla="*/ 0 w 244"/>
                <a:gd name="T39" fmla="*/ 121 h 244"/>
                <a:gd name="T40" fmla="*/ 2 w 244"/>
                <a:gd name="T41" fmla="*/ 97 h 244"/>
                <a:gd name="T42" fmla="*/ 10 w 244"/>
                <a:gd name="T43" fmla="*/ 75 h 244"/>
                <a:gd name="T44" fmla="*/ 21 w 244"/>
                <a:gd name="T45" fmla="*/ 54 h 244"/>
                <a:gd name="T46" fmla="*/ 37 w 244"/>
                <a:gd name="T47" fmla="*/ 35 h 244"/>
                <a:gd name="T48" fmla="*/ 53 w 244"/>
                <a:gd name="T49" fmla="*/ 19 h 244"/>
                <a:gd name="T50" fmla="*/ 75 w 244"/>
                <a:gd name="T51" fmla="*/ 8 h 244"/>
                <a:gd name="T52" fmla="*/ 99 w 244"/>
                <a:gd name="T53" fmla="*/ 3 h 244"/>
                <a:gd name="T54" fmla="*/ 123 w 244"/>
                <a:gd name="T55" fmla="*/ 0 h 244"/>
                <a:gd name="T56" fmla="*/ 123 w 244"/>
                <a:gd name="T57" fmla="*/ 0 h 244"/>
                <a:gd name="T58" fmla="*/ 147 w 244"/>
                <a:gd name="T59" fmla="*/ 3 h 244"/>
                <a:gd name="T60" fmla="*/ 171 w 244"/>
                <a:gd name="T61" fmla="*/ 8 h 244"/>
                <a:gd name="T62" fmla="*/ 190 w 244"/>
                <a:gd name="T63" fmla="*/ 19 h 244"/>
                <a:gd name="T64" fmla="*/ 209 w 244"/>
                <a:gd name="T65" fmla="*/ 35 h 244"/>
                <a:gd name="T66" fmla="*/ 225 w 244"/>
                <a:gd name="T67" fmla="*/ 54 h 244"/>
                <a:gd name="T68" fmla="*/ 236 w 244"/>
                <a:gd name="T69" fmla="*/ 75 h 244"/>
                <a:gd name="T70" fmla="*/ 241 w 244"/>
                <a:gd name="T71" fmla="*/ 97 h 244"/>
                <a:gd name="T72" fmla="*/ 244 w 244"/>
                <a:gd name="T73" fmla="*/ 121 h 244"/>
                <a:gd name="T74" fmla="*/ 244 w 244"/>
                <a:gd name="T75" fmla="*/ 1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" h="244">
                  <a:moveTo>
                    <a:pt x="244" y="121"/>
                  </a:moveTo>
                  <a:lnTo>
                    <a:pt x="244" y="121"/>
                  </a:lnTo>
                  <a:lnTo>
                    <a:pt x="241" y="145"/>
                  </a:lnTo>
                  <a:lnTo>
                    <a:pt x="236" y="169"/>
                  </a:lnTo>
                  <a:lnTo>
                    <a:pt x="225" y="191"/>
                  </a:lnTo>
                  <a:lnTo>
                    <a:pt x="209" y="209"/>
                  </a:lnTo>
                  <a:lnTo>
                    <a:pt x="190" y="223"/>
                  </a:lnTo>
                  <a:lnTo>
                    <a:pt x="171" y="234"/>
                  </a:lnTo>
                  <a:lnTo>
                    <a:pt x="147" y="242"/>
                  </a:lnTo>
                  <a:lnTo>
                    <a:pt x="123" y="244"/>
                  </a:lnTo>
                  <a:lnTo>
                    <a:pt x="123" y="244"/>
                  </a:lnTo>
                  <a:lnTo>
                    <a:pt x="99" y="242"/>
                  </a:lnTo>
                  <a:lnTo>
                    <a:pt x="75" y="234"/>
                  </a:lnTo>
                  <a:lnTo>
                    <a:pt x="53" y="223"/>
                  </a:lnTo>
                  <a:lnTo>
                    <a:pt x="37" y="209"/>
                  </a:lnTo>
                  <a:lnTo>
                    <a:pt x="21" y="191"/>
                  </a:lnTo>
                  <a:lnTo>
                    <a:pt x="10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10" y="75"/>
                  </a:lnTo>
                  <a:lnTo>
                    <a:pt x="21" y="54"/>
                  </a:lnTo>
                  <a:lnTo>
                    <a:pt x="37" y="35"/>
                  </a:lnTo>
                  <a:lnTo>
                    <a:pt x="53" y="19"/>
                  </a:lnTo>
                  <a:lnTo>
                    <a:pt x="75" y="8"/>
                  </a:lnTo>
                  <a:lnTo>
                    <a:pt x="99" y="3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3"/>
                  </a:lnTo>
                  <a:lnTo>
                    <a:pt x="171" y="8"/>
                  </a:lnTo>
                  <a:lnTo>
                    <a:pt x="190" y="19"/>
                  </a:lnTo>
                  <a:lnTo>
                    <a:pt x="209" y="35"/>
                  </a:lnTo>
                  <a:lnTo>
                    <a:pt x="225" y="54"/>
                  </a:lnTo>
                  <a:lnTo>
                    <a:pt x="236" y="75"/>
                  </a:lnTo>
                  <a:lnTo>
                    <a:pt x="241" y="97"/>
                  </a:lnTo>
                  <a:lnTo>
                    <a:pt x="244" y="121"/>
                  </a:lnTo>
                  <a:lnTo>
                    <a:pt x="244" y="12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83"/>
            <p:cNvSpPr>
              <a:spLocks noEditPoints="1"/>
            </p:cNvSpPr>
            <p:nvPr/>
          </p:nvSpPr>
          <p:spPr bwMode="auto">
            <a:xfrm>
              <a:off x="5613245" y="1114434"/>
              <a:ext cx="420688" cy="420688"/>
            </a:xfrm>
            <a:custGeom>
              <a:avLst/>
              <a:gdLst>
                <a:gd name="T0" fmla="*/ 134 w 265"/>
                <a:gd name="T1" fmla="*/ 265 h 265"/>
                <a:gd name="T2" fmla="*/ 83 w 265"/>
                <a:gd name="T3" fmla="*/ 254 h 265"/>
                <a:gd name="T4" fmla="*/ 40 w 265"/>
                <a:gd name="T5" fmla="*/ 225 h 265"/>
                <a:gd name="T6" fmla="*/ 11 w 265"/>
                <a:gd name="T7" fmla="*/ 185 h 265"/>
                <a:gd name="T8" fmla="*/ 0 w 265"/>
                <a:gd name="T9" fmla="*/ 131 h 265"/>
                <a:gd name="T10" fmla="*/ 3 w 265"/>
                <a:gd name="T11" fmla="*/ 104 h 265"/>
                <a:gd name="T12" fmla="*/ 24 w 265"/>
                <a:gd name="T13" fmla="*/ 59 h 265"/>
                <a:gd name="T14" fmla="*/ 59 w 265"/>
                <a:gd name="T15" fmla="*/ 21 h 265"/>
                <a:gd name="T16" fmla="*/ 107 w 265"/>
                <a:gd name="T17" fmla="*/ 2 h 265"/>
                <a:gd name="T18" fmla="*/ 134 w 265"/>
                <a:gd name="T19" fmla="*/ 0 h 265"/>
                <a:gd name="T20" fmla="*/ 185 w 265"/>
                <a:gd name="T21" fmla="*/ 10 h 265"/>
                <a:gd name="T22" fmla="*/ 228 w 265"/>
                <a:gd name="T23" fmla="*/ 37 h 265"/>
                <a:gd name="T24" fmla="*/ 255 w 265"/>
                <a:gd name="T25" fmla="*/ 80 h 265"/>
                <a:gd name="T26" fmla="*/ 265 w 265"/>
                <a:gd name="T27" fmla="*/ 131 h 265"/>
                <a:gd name="T28" fmla="*/ 263 w 265"/>
                <a:gd name="T29" fmla="*/ 158 h 265"/>
                <a:gd name="T30" fmla="*/ 244 w 265"/>
                <a:gd name="T31" fmla="*/ 206 h 265"/>
                <a:gd name="T32" fmla="*/ 206 w 265"/>
                <a:gd name="T33" fmla="*/ 241 h 265"/>
                <a:gd name="T34" fmla="*/ 161 w 265"/>
                <a:gd name="T35" fmla="*/ 262 h 265"/>
                <a:gd name="T36" fmla="*/ 134 w 265"/>
                <a:gd name="T37" fmla="*/ 265 h 265"/>
                <a:gd name="T38" fmla="*/ 134 w 265"/>
                <a:gd name="T39" fmla="*/ 21 h 265"/>
                <a:gd name="T40" fmla="*/ 91 w 265"/>
                <a:gd name="T41" fmla="*/ 29 h 265"/>
                <a:gd name="T42" fmla="*/ 54 w 265"/>
                <a:gd name="T43" fmla="*/ 53 h 265"/>
                <a:gd name="T44" fmla="*/ 29 w 265"/>
                <a:gd name="T45" fmla="*/ 88 h 265"/>
                <a:gd name="T46" fmla="*/ 21 w 265"/>
                <a:gd name="T47" fmla="*/ 131 h 265"/>
                <a:gd name="T48" fmla="*/ 24 w 265"/>
                <a:gd name="T49" fmla="*/ 155 h 265"/>
                <a:gd name="T50" fmla="*/ 40 w 265"/>
                <a:gd name="T51" fmla="*/ 195 h 265"/>
                <a:gd name="T52" fmla="*/ 72 w 265"/>
                <a:gd name="T53" fmla="*/ 225 h 265"/>
                <a:gd name="T54" fmla="*/ 110 w 265"/>
                <a:gd name="T55" fmla="*/ 241 h 265"/>
                <a:gd name="T56" fmla="*/ 134 w 265"/>
                <a:gd name="T57" fmla="*/ 244 h 265"/>
                <a:gd name="T58" fmla="*/ 177 w 265"/>
                <a:gd name="T59" fmla="*/ 236 h 265"/>
                <a:gd name="T60" fmla="*/ 212 w 265"/>
                <a:gd name="T61" fmla="*/ 211 h 265"/>
                <a:gd name="T62" fmla="*/ 236 w 265"/>
                <a:gd name="T63" fmla="*/ 174 h 265"/>
                <a:gd name="T64" fmla="*/ 244 w 265"/>
                <a:gd name="T65" fmla="*/ 131 h 265"/>
                <a:gd name="T66" fmla="*/ 244 w 265"/>
                <a:gd name="T67" fmla="*/ 109 h 265"/>
                <a:gd name="T68" fmla="*/ 225 w 265"/>
                <a:gd name="T69" fmla="*/ 69 h 265"/>
                <a:gd name="T70" fmla="*/ 196 w 265"/>
                <a:gd name="T71" fmla="*/ 40 h 265"/>
                <a:gd name="T72" fmla="*/ 156 w 265"/>
                <a:gd name="T73" fmla="*/ 24 h 265"/>
                <a:gd name="T74" fmla="*/ 134 w 265"/>
                <a:gd name="T75" fmla="*/ 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265">
                  <a:moveTo>
                    <a:pt x="134" y="265"/>
                  </a:moveTo>
                  <a:lnTo>
                    <a:pt x="134" y="265"/>
                  </a:lnTo>
                  <a:lnTo>
                    <a:pt x="107" y="262"/>
                  </a:lnTo>
                  <a:lnTo>
                    <a:pt x="83" y="254"/>
                  </a:lnTo>
                  <a:lnTo>
                    <a:pt x="59" y="241"/>
                  </a:lnTo>
                  <a:lnTo>
                    <a:pt x="40" y="225"/>
                  </a:lnTo>
                  <a:lnTo>
                    <a:pt x="24" y="206"/>
                  </a:lnTo>
                  <a:lnTo>
                    <a:pt x="11" y="185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4"/>
                  </a:lnTo>
                  <a:lnTo>
                    <a:pt x="11" y="80"/>
                  </a:lnTo>
                  <a:lnTo>
                    <a:pt x="24" y="59"/>
                  </a:lnTo>
                  <a:lnTo>
                    <a:pt x="40" y="37"/>
                  </a:lnTo>
                  <a:lnTo>
                    <a:pt x="59" y="21"/>
                  </a:lnTo>
                  <a:lnTo>
                    <a:pt x="83" y="10"/>
                  </a:lnTo>
                  <a:lnTo>
                    <a:pt x="107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61" y="2"/>
                  </a:lnTo>
                  <a:lnTo>
                    <a:pt x="185" y="10"/>
                  </a:lnTo>
                  <a:lnTo>
                    <a:pt x="206" y="21"/>
                  </a:lnTo>
                  <a:lnTo>
                    <a:pt x="228" y="37"/>
                  </a:lnTo>
                  <a:lnTo>
                    <a:pt x="244" y="59"/>
                  </a:lnTo>
                  <a:lnTo>
                    <a:pt x="255" y="80"/>
                  </a:lnTo>
                  <a:lnTo>
                    <a:pt x="263" y="104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3" y="158"/>
                  </a:lnTo>
                  <a:lnTo>
                    <a:pt x="255" y="185"/>
                  </a:lnTo>
                  <a:lnTo>
                    <a:pt x="244" y="206"/>
                  </a:lnTo>
                  <a:lnTo>
                    <a:pt x="228" y="225"/>
                  </a:lnTo>
                  <a:lnTo>
                    <a:pt x="206" y="241"/>
                  </a:lnTo>
                  <a:lnTo>
                    <a:pt x="185" y="254"/>
                  </a:lnTo>
                  <a:lnTo>
                    <a:pt x="161" y="262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34" y="21"/>
                  </a:moveTo>
                  <a:lnTo>
                    <a:pt x="134" y="21"/>
                  </a:lnTo>
                  <a:lnTo>
                    <a:pt x="110" y="24"/>
                  </a:lnTo>
                  <a:lnTo>
                    <a:pt x="91" y="29"/>
                  </a:lnTo>
                  <a:lnTo>
                    <a:pt x="72" y="40"/>
                  </a:lnTo>
                  <a:lnTo>
                    <a:pt x="54" y="53"/>
                  </a:lnTo>
                  <a:lnTo>
                    <a:pt x="40" y="69"/>
                  </a:lnTo>
                  <a:lnTo>
                    <a:pt x="29" y="88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24" y="155"/>
                  </a:lnTo>
                  <a:lnTo>
                    <a:pt x="29" y="174"/>
                  </a:lnTo>
                  <a:lnTo>
                    <a:pt x="40" y="195"/>
                  </a:lnTo>
                  <a:lnTo>
                    <a:pt x="54" y="211"/>
                  </a:lnTo>
                  <a:lnTo>
                    <a:pt x="72" y="225"/>
                  </a:lnTo>
                  <a:lnTo>
                    <a:pt x="91" y="236"/>
                  </a:lnTo>
                  <a:lnTo>
                    <a:pt x="110" y="241"/>
                  </a:lnTo>
                  <a:lnTo>
                    <a:pt x="134" y="244"/>
                  </a:lnTo>
                  <a:lnTo>
                    <a:pt x="134" y="244"/>
                  </a:lnTo>
                  <a:lnTo>
                    <a:pt x="156" y="241"/>
                  </a:lnTo>
                  <a:lnTo>
                    <a:pt x="177" y="236"/>
                  </a:lnTo>
                  <a:lnTo>
                    <a:pt x="196" y="225"/>
                  </a:lnTo>
                  <a:lnTo>
                    <a:pt x="212" y="211"/>
                  </a:lnTo>
                  <a:lnTo>
                    <a:pt x="225" y="195"/>
                  </a:lnTo>
                  <a:lnTo>
                    <a:pt x="236" y="174"/>
                  </a:lnTo>
                  <a:lnTo>
                    <a:pt x="244" y="155"/>
                  </a:lnTo>
                  <a:lnTo>
                    <a:pt x="244" y="131"/>
                  </a:lnTo>
                  <a:lnTo>
                    <a:pt x="244" y="131"/>
                  </a:lnTo>
                  <a:lnTo>
                    <a:pt x="244" y="109"/>
                  </a:lnTo>
                  <a:lnTo>
                    <a:pt x="236" y="88"/>
                  </a:lnTo>
                  <a:lnTo>
                    <a:pt x="225" y="69"/>
                  </a:lnTo>
                  <a:lnTo>
                    <a:pt x="212" y="53"/>
                  </a:lnTo>
                  <a:lnTo>
                    <a:pt x="196" y="40"/>
                  </a:lnTo>
                  <a:lnTo>
                    <a:pt x="177" y="29"/>
                  </a:lnTo>
                  <a:lnTo>
                    <a:pt x="156" y="24"/>
                  </a:lnTo>
                  <a:lnTo>
                    <a:pt x="134" y="21"/>
                  </a:lnTo>
                  <a:lnTo>
                    <a:pt x="13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84"/>
            <p:cNvSpPr>
              <a:spLocks noEditPoints="1"/>
            </p:cNvSpPr>
            <p:nvPr/>
          </p:nvSpPr>
          <p:spPr bwMode="auto">
            <a:xfrm>
              <a:off x="5579909" y="1074747"/>
              <a:ext cx="493714" cy="498475"/>
            </a:xfrm>
            <a:custGeom>
              <a:avLst/>
              <a:gdLst>
                <a:gd name="T0" fmla="*/ 155 w 311"/>
                <a:gd name="T1" fmla="*/ 314 h 314"/>
                <a:gd name="T2" fmla="*/ 123 w 311"/>
                <a:gd name="T3" fmla="*/ 309 h 314"/>
                <a:gd name="T4" fmla="*/ 67 w 311"/>
                <a:gd name="T5" fmla="*/ 287 h 314"/>
                <a:gd name="T6" fmla="*/ 24 w 311"/>
                <a:gd name="T7" fmla="*/ 244 h 314"/>
                <a:gd name="T8" fmla="*/ 2 w 311"/>
                <a:gd name="T9" fmla="*/ 188 h 314"/>
                <a:gd name="T10" fmla="*/ 0 w 311"/>
                <a:gd name="T11" fmla="*/ 156 h 314"/>
                <a:gd name="T12" fmla="*/ 0 w 311"/>
                <a:gd name="T13" fmla="*/ 140 h 314"/>
                <a:gd name="T14" fmla="*/ 10 w 311"/>
                <a:gd name="T15" fmla="*/ 97 h 314"/>
                <a:gd name="T16" fmla="*/ 45 w 311"/>
                <a:gd name="T17" fmla="*/ 46 h 314"/>
                <a:gd name="T18" fmla="*/ 93 w 311"/>
                <a:gd name="T19" fmla="*/ 14 h 314"/>
                <a:gd name="T20" fmla="*/ 139 w 311"/>
                <a:gd name="T21" fmla="*/ 0 h 314"/>
                <a:gd name="T22" fmla="*/ 155 w 311"/>
                <a:gd name="T23" fmla="*/ 0 h 314"/>
                <a:gd name="T24" fmla="*/ 187 w 311"/>
                <a:gd name="T25" fmla="*/ 3 h 314"/>
                <a:gd name="T26" fmla="*/ 241 w 311"/>
                <a:gd name="T27" fmla="*/ 27 h 314"/>
                <a:gd name="T28" fmla="*/ 284 w 311"/>
                <a:gd name="T29" fmla="*/ 70 h 314"/>
                <a:gd name="T30" fmla="*/ 308 w 311"/>
                <a:gd name="T31" fmla="*/ 126 h 314"/>
                <a:gd name="T32" fmla="*/ 311 w 311"/>
                <a:gd name="T33" fmla="*/ 156 h 314"/>
                <a:gd name="T34" fmla="*/ 311 w 311"/>
                <a:gd name="T35" fmla="*/ 172 h 314"/>
                <a:gd name="T36" fmla="*/ 297 w 311"/>
                <a:gd name="T37" fmla="*/ 218 h 314"/>
                <a:gd name="T38" fmla="*/ 265 w 311"/>
                <a:gd name="T39" fmla="*/ 266 h 314"/>
                <a:gd name="T40" fmla="*/ 214 w 311"/>
                <a:gd name="T41" fmla="*/ 301 h 314"/>
                <a:gd name="T42" fmla="*/ 171 w 311"/>
                <a:gd name="T43" fmla="*/ 311 h 314"/>
                <a:gd name="T44" fmla="*/ 155 w 311"/>
                <a:gd name="T45" fmla="*/ 314 h 314"/>
                <a:gd name="T46" fmla="*/ 155 w 311"/>
                <a:gd name="T47" fmla="*/ 6 h 314"/>
                <a:gd name="T48" fmla="*/ 96 w 311"/>
                <a:gd name="T49" fmla="*/ 16 h 314"/>
                <a:gd name="T50" fmla="*/ 48 w 311"/>
                <a:gd name="T51" fmla="*/ 51 h 314"/>
                <a:gd name="T52" fmla="*/ 16 w 311"/>
                <a:gd name="T53" fmla="*/ 97 h 314"/>
                <a:gd name="T54" fmla="*/ 5 w 311"/>
                <a:gd name="T55" fmla="*/ 156 h 314"/>
                <a:gd name="T56" fmla="*/ 8 w 311"/>
                <a:gd name="T57" fmla="*/ 188 h 314"/>
                <a:gd name="T58" fmla="*/ 29 w 311"/>
                <a:gd name="T59" fmla="*/ 242 h 314"/>
                <a:gd name="T60" fmla="*/ 69 w 311"/>
                <a:gd name="T61" fmla="*/ 282 h 314"/>
                <a:gd name="T62" fmla="*/ 123 w 311"/>
                <a:gd name="T63" fmla="*/ 303 h 314"/>
                <a:gd name="T64" fmla="*/ 155 w 311"/>
                <a:gd name="T65" fmla="*/ 309 h 314"/>
                <a:gd name="T66" fmla="*/ 214 w 311"/>
                <a:gd name="T67" fmla="*/ 295 h 314"/>
                <a:gd name="T68" fmla="*/ 262 w 311"/>
                <a:gd name="T69" fmla="*/ 263 h 314"/>
                <a:gd name="T70" fmla="*/ 294 w 311"/>
                <a:gd name="T71" fmla="*/ 215 h 314"/>
                <a:gd name="T72" fmla="*/ 305 w 311"/>
                <a:gd name="T73" fmla="*/ 156 h 314"/>
                <a:gd name="T74" fmla="*/ 303 w 311"/>
                <a:gd name="T75" fmla="*/ 126 h 314"/>
                <a:gd name="T76" fmla="*/ 278 w 311"/>
                <a:gd name="T77" fmla="*/ 73 h 314"/>
                <a:gd name="T78" fmla="*/ 238 w 311"/>
                <a:gd name="T79" fmla="*/ 33 h 314"/>
                <a:gd name="T80" fmla="*/ 185 w 311"/>
                <a:gd name="T81" fmla="*/ 8 h 314"/>
                <a:gd name="T82" fmla="*/ 155 w 311"/>
                <a:gd name="T83" fmla="*/ 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314">
                  <a:moveTo>
                    <a:pt x="155" y="314"/>
                  </a:moveTo>
                  <a:lnTo>
                    <a:pt x="155" y="314"/>
                  </a:lnTo>
                  <a:lnTo>
                    <a:pt x="139" y="311"/>
                  </a:lnTo>
                  <a:lnTo>
                    <a:pt x="123" y="309"/>
                  </a:lnTo>
                  <a:lnTo>
                    <a:pt x="93" y="301"/>
                  </a:lnTo>
                  <a:lnTo>
                    <a:pt x="67" y="287"/>
                  </a:lnTo>
                  <a:lnTo>
                    <a:pt x="45" y="266"/>
                  </a:lnTo>
                  <a:lnTo>
                    <a:pt x="24" y="244"/>
                  </a:lnTo>
                  <a:lnTo>
                    <a:pt x="10" y="218"/>
                  </a:lnTo>
                  <a:lnTo>
                    <a:pt x="2" y="188"/>
                  </a:lnTo>
                  <a:lnTo>
                    <a:pt x="0" y="17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10" y="97"/>
                  </a:lnTo>
                  <a:lnTo>
                    <a:pt x="24" y="70"/>
                  </a:lnTo>
                  <a:lnTo>
                    <a:pt x="45" y="46"/>
                  </a:lnTo>
                  <a:lnTo>
                    <a:pt x="67" y="27"/>
                  </a:lnTo>
                  <a:lnTo>
                    <a:pt x="93" y="14"/>
                  </a:lnTo>
                  <a:lnTo>
                    <a:pt x="123" y="3"/>
                  </a:lnTo>
                  <a:lnTo>
                    <a:pt x="13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1" y="0"/>
                  </a:lnTo>
                  <a:lnTo>
                    <a:pt x="187" y="3"/>
                  </a:lnTo>
                  <a:lnTo>
                    <a:pt x="214" y="14"/>
                  </a:lnTo>
                  <a:lnTo>
                    <a:pt x="241" y="27"/>
                  </a:lnTo>
                  <a:lnTo>
                    <a:pt x="265" y="46"/>
                  </a:lnTo>
                  <a:lnTo>
                    <a:pt x="284" y="70"/>
                  </a:lnTo>
                  <a:lnTo>
                    <a:pt x="297" y="97"/>
                  </a:lnTo>
                  <a:lnTo>
                    <a:pt x="308" y="126"/>
                  </a:lnTo>
                  <a:lnTo>
                    <a:pt x="311" y="140"/>
                  </a:lnTo>
                  <a:lnTo>
                    <a:pt x="311" y="156"/>
                  </a:lnTo>
                  <a:lnTo>
                    <a:pt x="311" y="156"/>
                  </a:lnTo>
                  <a:lnTo>
                    <a:pt x="311" y="172"/>
                  </a:lnTo>
                  <a:lnTo>
                    <a:pt x="308" y="188"/>
                  </a:lnTo>
                  <a:lnTo>
                    <a:pt x="297" y="218"/>
                  </a:lnTo>
                  <a:lnTo>
                    <a:pt x="284" y="244"/>
                  </a:lnTo>
                  <a:lnTo>
                    <a:pt x="265" y="266"/>
                  </a:lnTo>
                  <a:lnTo>
                    <a:pt x="241" y="287"/>
                  </a:lnTo>
                  <a:lnTo>
                    <a:pt x="214" y="301"/>
                  </a:lnTo>
                  <a:lnTo>
                    <a:pt x="187" y="309"/>
                  </a:lnTo>
                  <a:lnTo>
                    <a:pt x="171" y="311"/>
                  </a:lnTo>
                  <a:lnTo>
                    <a:pt x="155" y="314"/>
                  </a:lnTo>
                  <a:lnTo>
                    <a:pt x="155" y="314"/>
                  </a:lnTo>
                  <a:close/>
                  <a:moveTo>
                    <a:pt x="155" y="6"/>
                  </a:moveTo>
                  <a:lnTo>
                    <a:pt x="155" y="6"/>
                  </a:lnTo>
                  <a:lnTo>
                    <a:pt x="123" y="8"/>
                  </a:lnTo>
                  <a:lnTo>
                    <a:pt x="96" y="16"/>
                  </a:lnTo>
                  <a:lnTo>
                    <a:pt x="69" y="33"/>
                  </a:lnTo>
                  <a:lnTo>
                    <a:pt x="48" y="51"/>
                  </a:lnTo>
                  <a:lnTo>
                    <a:pt x="29" y="73"/>
                  </a:lnTo>
                  <a:lnTo>
                    <a:pt x="16" y="97"/>
                  </a:lnTo>
                  <a:lnTo>
                    <a:pt x="8" y="126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8" y="188"/>
                  </a:lnTo>
                  <a:lnTo>
                    <a:pt x="16" y="215"/>
                  </a:lnTo>
                  <a:lnTo>
                    <a:pt x="29" y="242"/>
                  </a:lnTo>
                  <a:lnTo>
                    <a:pt x="48" y="263"/>
                  </a:lnTo>
                  <a:lnTo>
                    <a:pt x="69" y="282"/>
                  </a:lnTo>
                  <a:lnTo>
                    <a:pt x="96" y="295"/>
                  </a:lnTo>
                  <a:lnTo>
                    <a:pt x="123" y="303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5" y="303"/>
                  </a:lnTo>
                  <a:lnTo>
                    <a:pt x="214" y="295"/>
                  </a:lnTo>
                  <a:lnTo>
                    <a:pt x="238" y="282"/>
                  </a:lnTo>
                  <a:lnTo>
                    <a:pt x="262" y="263"/>
                  </a:lnTo>
                  <a:lnTo>
                    <a:pt x="278" y="242"/>
                  </a:lnTo>
                  <a:lnTo>
                    <a:pt x="294" y="215"/>
                  </a:lnTo>
                  <a:lnTo>
                    <a:pt x="303" y="188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3" y="126"/>
                  </a:lnTo>
                  <a:lnTo>
                    <a:pt x="294" y="97"/>
                  </a:lnTo>
                  <a:lnTo>
                    <a:pt x="278" y="73"/>
                  </a:lnTo>
                  <a:lnTo>
                    <a:pt x="262" y="51"/>
                  </a:lnTo>
                  <a:lnTo>
                    <a:pt x="238" y="33"/>
                  </a:lnTo>
                  <a:lnTo>
                    <a:pt x="214" y="16"/>
                  </a:lnTo>
                  <a:lnTo>
                    <a:pt x="185" y="8"/>
                  </a:lnTo>
                  <a:lnTo>
                    <a:pt x="155" y="6"/>
                  </a:lnTo>
                  <a:lnTo>
                    <a:pt x="15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85"/>
            <p:cNvSpPr>
              <a:spLocks noEditPoints="1"/>
            </p:cNvSpPr>
            <p:nvPr/>
          </p:nvSpPr>
          <p:spPr bwMode="auto">
            <a:xfrm>
              <a:off x="6983259" y="1582747"/>
              <a:ext cx="307975" cy="301625"/>
            </a:xfrm>
            <a:custGeom>
              <a:avLst/>
              <a:gdLst>
                <a:gd name="T0" fmla="*/ 97 w 194"/>
                <a:gd name="T1" fmla="*/ 190 h 190"/>
                <a:gd name="T2" fmla="*/ 59 w 194"/>
                <a:gd name="T3" fmla="*/ 185 h 190"/>
                <a:gd name="T4" fmla="*/ 30 w 194"/>
                <a:gd name="T5" fmla="*/ 163 h 190"/>
                <a:gd name="T6" fmla="*/ 8 w 194"/>
                <a:gd name="T7" fmla="*/ 134 h 190"/>
                <a:gd name="T8" fmla="*/ 0 w 194"/>
                <a:gd name="T9" fmla="*/ 96 h 190"/>
                <a:gd name="T10" fmla="*/ 3 w 194"/>
                <a:gd name="T11" fmla="*/ 77 h 190"/>
                <a:gd name="T12" fmla="*/ 19 w 194"/>
                <a:gd name="T13" fmla="*/ 42 h 190"/>
                <a:gd name="T14" fmla="*/ 43 w 194"/>
                <a:gd name="T15" fmla="*/ 16 h 190"/>
                <a:gd name="T16" fmla="*/ 78 w 194"/>
                <a:gd name="T17" fmla="*/ 2 h 190"/>
                <a:gd name="T18" fmla="*/ 97 w 194"/>
                <a:gd name="T19" fmla="*/ 0 h 190"/>
                <a:gd name="T20" fmla="*/ 135 w 194"/>
                <a:gd name="T21" fmla="*/ 8 h 190"/>
                <a:gd name="T22" fmla="*/ 164 w 194"/>
                <a:gd name="T23" fmla="*/ 29 h 190"/>
                <a:gd name="T24" fmla="*/ 185 w 194"/>
                <a:gd name="T25" fmla="*/ 59 h 190"/>
                <a:gd name="T26" fmla="*/ 194 w 194"/>
                <a:gd name="T27" fmla="*/ 96 h 190"/>
                <a:gd name="T28" fmla="*/ 191 w 194"/>
                <a:gd name="T29" fmla="*/ 115 h 190"/>
                <a:gd name="T30" fmla="*/ 175 w 194"/>
                <a:gd name="T31" fmla="*/ 150 h 190"/>
                <a:gd name="T32" fmla="*/ 151 w 194"/>
                <a:gd name="T33" fmla="*/ 174 h 190"/>
                <a:gd name="T34" fmla="*/ 116 w 194"/>
                <a:gd name="T35" fmla="*/ 190 h 190"/>
                <a:gd name="T36" fmla="*/ 97 w 194"/>
                <a:gd name="T37" fmla="*/ 190 h 190"/>
                <a:gd name="T38" fmla="*/ 97 w 194"/>
                <a:gd name="T39" fmla="*/ 5 h 190"/>
                <a:gd name="T40" fmla="*/ 62 w 194"/>
                <a:gd name="T41" fmla="*/ 13 h 190"/>
                <a:gd name="T42" fmla="*/ 33 w 194"/>
                <a:gd name="T43" fmla="*/ 32 h 190"/>
                <a:gd name="T44" fmla="*/ 14 w 194"/>
                <a:gd name="T45" fmla="*/ 61 h 190"/>
                <a:gd name="T46" fmla="*/ 6 w 194"/>
                <a:gd name="T47" fmla="*/ 96 h 190"/>
                <a:gd name="T48" fmla="*/ 8 w 194"/>
                <a:gd name="T49" fmla="*/ 115 h 190"/>
                <a:gd name="T50" fmla="*/ 22 w 194"/>
                <a:gd name="T51" fmla="*/ 147 h 190"/>
                <a:gd name="T52" fmla="*/ 46 w 194"/>
                <a:gd name="T53" fmla="*/ 171 h 190"/>
                <a:gd name="T54" fmla="*/ 78 w 194"/>
                <a:gd name="T55" fmla="*/ 185 h 190"/>
                <a:gd name="T56" fmla="*/ 97 w 194"/>
                <a:gd name="T57" fmla="*/ 185 h 190"/>
                <a:gd name="T58" fmla="*/ 132 w 194"/>
                <a:gd name="T59" fmla="*/ 179 h 190"/>
                <a:gd name="T60" fmla="*/ 161 w 194"/>
                <a:gd name="T61" fmla="*/ 160 h 190"/>
                <a:gd name="T62" fmla="*/ 180 w 194"/>
                <a:gd name="T63" fmla="*/ 131 h 190"/>
                <a:gd name="T64" fmla="*/ 188 w 194"/>
                <a:gd name="T65" fmla="*/ 96 h 190"/>
                <a:gd name="T66" fmla="*/ 185 w 194"/>
                <a:gd name="T67" fmla="*/ 77 h 190"/>
                <a:gd name="T68" fmla="*/ 172 w 194"/>
                <a:gd name="T69" fmla="*/ 45 h 190"/>
                <a:gd name="T70" fmla="*/ 148 w 194"/>
                <a:gd name="T71" fmla="*/ 21 h 190"/>
                <a:gd name="T72" fmla="*/ 116 w 194"/>
                <a:gd name="T73" fmla="*/ 8 h 190"/>
                <a:gd name="T74" fmla="*/ 97 w 194"/>
                <a:gd name="T75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190">
                  <a:moveTo>
                    <a:pt x="97" y="190"/>
                  </a:moveTo>
                  <a:lnTo>
                    <a:pt x="97" y="190"/>
                  </a:lnTo>
                  <a:lnTo>
                    <a:pt x="78" y="190"/>
                  </a:lnTo>
                  <a:lnTo>
                    <a:pt x="59" y="185"/>
                  </a:lnTo>
                  <a:lnTo>
                    <a:pt x="43" y="174"/>
                  </a:lnTo>
                  <a:lnTo>
                    <a:pt x="30" y="163"/>
                  </a:lnTo>
                  <a:lnTo>
                    <a:pt x="19" y="150"/>
                  </a:lnTo>
                  <a:lnTo>
                    <a:pt x="8" y="134"/>
                  </a:lnTo>
                  <a:lnTo>
                    <a:pt x="3" y="115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3" y="77"/>
                  </a:lnTo>
                  <a:lnTo>
                    <a:pt x="8" y="59"/>
                  </a:lnTo>
                  <a:lnTo>
                    <a:pt x="19" y="42"/>
                  </a:lnTo>
                  <a:lnTo>
                    <a:pt x="30" y="29"/>
                  </a:lnTo>
                  <a:lnTo>
                    <a:pt x="43" y="16"/>
                  </a:lnTo>
                  <a:lnTo>
                    <a:pt x="59" y="8"/>
                  </a:lnTo>
                  <a:lnTo>
                    <a:pt x="78" y="2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6" y="2"/>
                  </a:lnTo>
                  <a:lnTo>
                    <a:pt x="135" y="8"/>
                  </a:lnTo>
                  <a:lnTo>
                    <a:pt x="151" y="16"/>
                  </a:lnTo>
                  <a:lnTo>
                    <a:pt x="164" y="29"/>
                  </a:lnTo>
                  <a:lnTo>
                    <a:pt x="175" y="42"/>
                  </a:lnTo>
                  <a:lnTo>
                    <a:pt x="185" y="59"/>
                  </a:lnTo>
                  <a:lnTo>
                    <a:pt x="191" y="77"/>
                  </a:lnTo>
                  <a:lnTo>
                    <a:pt x="194" y="96"/>
                  </a:lnTo>
                  <a:lnTo>
                    <a:pt x="194" y="96"/>
                  </a:lnTo>
                  <a:lnTo>
                    <a:pt x="191" y="115"/>
                  </a:lnTo>
                  <a:lnTo>
                    <a:pt x="185" y="134"/>
                  </a:lnTo>
                  <a:lnTo>
                    <a:pt x="175" y="150"/>
                  </a:lnTo>
                  <a:lnTo>
                    <a:pt x="164" y="163"/>
                  </a:lnTo>
                  <a:lnTo>
                    <a:pt x="151" y="174"/>
                  </a:lnTo>
                  <a:lnTo>
                    <a:pt x="135" y="185"/>
                  </a:lnTo>
                  <a:lnTo>
                    <a:pt x="116" y="190"/>
                  </a:lnTo>
                  <a:lnTo>
                    <a:pt x="97" y="190"/>
                  </a:lnTo>
                  <a:lnTo>
                    <a:pt x="97" y="190"/>
                  </a:lnTo>
                  <a:close/>
                  <a:moveTo>
                    <a:pt x="97" y="5"/>
                  </a:moveTo>
                  <a:lnTo>
                    <a:pt x="97" y="5"/>
                  </a:lnTo>
                  <a:lnTo>
                    <a:pt x="78" y="8"/>
                  </a:lnTo>
                  <a:lnTo>
                    <a:pt x="62" y="13"/>
                  </a:lnTo>
                  <a:lnTo>
                    <a:pt x="46" y="21"/>
                  </a:lnTo>
                  <a:lnTo>
                    <a:pt x="33" y="32"/>
                  </a:lnTo>
                  <a:lnTo>
                    <a:pt x="22" y="45"/>
                  </a:lnTo>
                  <a:lnTo>
                    <a:pt x="14" y="61"/>
                  </a:lnTo>
                  <a:lnTo>
                    <a:pt x="8" y="77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15"/>
                  </a:lnTo>
                  <a:lnTo>
                    <a:pt x="14" y="131"/>
                  </a:lnTo>
                  <a:lnTo>
                    <a:pt x="22" y="147"/>
                  </a:lnTo>
                  <a:lnTo>
                    <a:pt x="33" y="160"/>
                  </a:lnTo>
                  <a:lnTo>
                    <a:pt x="46" y="171"/>
                  </a:lnTo>
                  <a:lnTo>
                    <a:pt x="62" y="179"/>
                  </a:lnTo>
                  <a:lnTo>
                    <a:pt x="78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16" y="185"/>
                  </a:lnTo>
                  <a:lnTo>
                    <a:pt x="132" y="179"/>
                  </a:lnTo>
                  <a:lnTo>
                    <a:pt x="148" y="171"/>
                  </a:lnTo>
                  <a:lnTo>
                    <a:pt x="161" y="160"/>
                  </a:lnTo>
                  <a:lnTo>
                    <a:pt x="172" y="147"/>
                  </a:lnTo>
                  <a:lnTo>
                    <a:pt x="180" y="131"/>
                  </a:lnTo>
                  <a:lnTo>
                    <a:pt x="185" y="115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85" y="77"/>
                  </a:lnTo>
                  <a:lnTo>
                    <a:pt x="180" y="61"/>
                  </a:lnTo>
                  <a:lnTo>
                    <a:pt x="172" y="45"/>
                  </a:lnTo>
                  <a:lnTo>
                    <a:pt x="161" y="32"/>
                  </a:lnTo>
                  <a:lnTo>
                    <a:pt x="148" y="21"/>
                  </a:lnTo>
                  <a:lnTo>
                    <a:pt x="132" y="13"/>
                  </a:lnTo>
                  <a:lnTo>
                    <a:pt x="116" y="8"/>
                  </a:lnTo>
                  <a:lnTo>
                    <a:pt x="97" y="5"/>
                  </a:lnTo>
                  <a:lnTo>
                    <a:pt x="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86"/>
            <p:cNvSpPr>
              <a:spLocks noEditPoints="1"/>
            </p:cNvSpPr>
            <p:nvPr/>
          </p:nvSpPr>
          <p:spPr bwMode="auto">
            <a:xfrm>
              <a:off x="7635721" y="2198696"/>
              <a:ext cx="357187" cy="358775"/>
            </a:xfrm>
            <a:custGeom>
              <a:avLst/>
              <a:gdLst>
                <a:gd name="T0" fmla="*/ 112 w 225"/>
                <a:gd name="T1" fmla="*/ 226 h 226"/>
                <a:gd name="T2" fmla="*/ 67 w 225"/>
                <a:gd name="T3" fmla="*/ 218 h 226"/>
                <a:gd name="T4" fmla="*/ 32 w 225"/>
                <a:gd name="T5" fmla="*/ 193 h 226"/>
                <a:gd name="T6" fmla="*/ 8 w 225"/>
                <a:gd name="T7" fmla="*/ 159 h 226"/>
                <a:gd name="T8" fmla="*/ 0 w 225"/>
                <a:gd name="T9" fmla="*/ 113 h 226"/>
                <a:gd name="T10" fmla="*/ 0 w 225"/>
                <a:gd name="T11" fmla="*/ 92 h 226"/>
                <a:gd name="T12" fmla="*/ 19 w 225"/>
                <a:gd name="T13" fmla="*/ 51 h 226"/>
                <a:gd name="T14" fmla="*/ 48 w 225"/>
                <a:gd name="T15" fmla="*/ 19 h 226"/>
                <a:gd name="T16" fmla="*/ 88 w 225"/>
                <a:gd name="T17" fmla="*/ 3 h 226"/>
                <a:gd name="T18" fmla="*/ 112 w 225"/>
                <a:gd name="T19" fmla="*/ 0 h 226"/>
                <a:gd name="T20" fmla="*/ 155 w 225"/>
                <a:gd name="T21" fmla="*/ 11 h 226"/>
                <a:gd name="T22" fmla="*/ 190 w 225"/>
                <a:gd name="T23" fmla="*/ 35 h 226"/>
                <a:gd name="T24" fmla="*/ 214 w 225"/>
                <a:gd name="T25" fmla="*/ 70 h 226"/>
                <a:gd name="T26" fmla="*/ 225 w 225"/>
                <a:gd name="T27" fmla="*/ 113 h 226"/>
                <a:gd name="T28" fmla="*/ 222 w 225"/>
                <a:gd name="T29" fmla="*/ 137 h 226"/>
                <a:gd name="T30" fmla="*/ 206 w 225"/>
                <a:gd name="T31" fmla="*/ 177 h 226"/>
                <a:gd name="T32" fmla="*/ 174 w 225"/>
                <a:gd name="T33" fmla="*/ 207 h 226"/>
                <a:gd name="T34" fmla="*/ 134 w 225"/>
                <a:gd name="T35" fmla="*/ 226 h 226"/>
                <a:gd name="T36" fmla="*/ 112 w 225"/>
                <a:gd name="T37" fmla="*/ 226 h 226"/>
                <a:gd name="T38" fmla="*/ 112 w 225"/>
                <a:gd name="T39" fmla="*/ 6 h 226"/>
                <a:gd name="T40" fmla="*/ 69 w 225"/>
                <a:gd name="T41" fmla="*/ 14 h 226"/>
                <a:gd name="T42" fmla="*/ 35 w 225"/>
                <a:gd name="T43" fmla="*/ 38 h 226"/>
                <a:gd name="T44" fmla="*/ 13 w 225"/>
                <a:gd name="T45" fmla="*/ 73 h 226"/>
                <a:gd name="T46" fmla="*/ 5 w 225"/>
                <a:gd name="T47" fmla="*/ 113 h 226"/>
                <a:gd name="T48" fmla="*/ 5 w 225"/>
                <a:gd name="T49" fmla="*/ 134 h 226"/>
                <a:gd name="T50" fmla="*/ 21 w 225"/>
                <a:gd name="T51" fmla="*/ 175 h 226"/>
                <a:gd name="T52" fmla="*/ 51 w 225"/>
                <a:gd name="T53" fmla="*/ 204 h 226"/>
                <a:gd name="T54" fmla="*/ 91 w 225"/>
                <a:gd name="T55" fmla="*/ 220 h 226"/>
                <a:gd name="T56" fmla="*/ 112 w 225"/>
                <a:gd name="T57" fmla="*/ 220 h 226"/>
                <a:gd name="T58" fmla="*/ 153 w 225"/>
                <a:gd name="T59" fmla="*/ 212 h 226"/>
                <a:gd name="T60" fmla="*/ 187 w 225"/>
                <a:gd name="T61" fmla="*/ 191 h 226"/>
                <a:gd name="T62" fmla="*/ 212 w 225"/>
                <a:gd name="T63" fmla="*/ 156 h 226"/>
                <a:gd name="T64" fmla="*/ 220 w 225"/>
                <a:gd name="T65" fmla="*/ 113 h 226"/>
                <a:gd name="T66" fmla="*/ 217 w 225"/>
                <a:gd name="T67" fmla="*/ 92 h 226"/>
                <a:gd name="T68" fmla="*/ 201 w 225"/>
                <a:gd name="T69" fmla="*/ 54 h 226"/>
                <a:gd name="T70" fmla="*/ 171 w 225"/>
                <a:gd name="T71" fmla="*/ 25 h 226"/>
                <a:gd name="T72" fmla="*/ 134 w 225"/>
                <a:gd name="T73" fmla="*/ 8 h 226"/>
                <a:gd name="T74" fmla="*/ 112 w 225"/>
                <a:gd name="T75" fmla="*/ 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26">
                  <a:moveTo>
                    <a:pt x="112" y="226"/>
                  </a:moveTo>
                  <a:lnTo>
                    <a:pt x="112" y="226"/>
                  </a:lnTo>
                  <a:lnTo>
                    <a:pt x="88" y="226"/>
                  </a:lnTo>
                  <a:lnTo>
                    <a:pt x="67" y="218"/>
                  </a:lnTo>
                  <a:lnTo>
                    <a:pt x="48" y="207"/>
                  </a:lnTo>
                  <a:lnTo>
                    <a:pt x="32" y="193"/>
                  </a:lnTo>
                  <a:lnTo>
                    <a:pt x="19" y="177"/>
                  </a:lnTo>
                  <a:lnTo>
                    <a:pt x="8" y="159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8" y="70"/>
                  </a:lnTo>
                  <a:lnTo>
                    <a:pt x="19" y="51"/>
                  </a:lnTo>
                  <a:lnTo>
                    <a:pt x="32" y="35"/>
                  </a:lnTo>
                  <a:lnTo>
                    <a:pt x="48" y="19"/>
                  </a:lnTo>
                  <a:lnTo>
                    <a:pt x="67" y="11"/>
                  </a:lnTo>
                  <a:lnTo>
                    <a:pt x="88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3"/>
                  </a:lnTo>
                  <a:lnTo>
                    <a:pt x="155" y="11"/>
                  </a:lnTo>
                  <a:lnTo>
                    <a:pt x="174" y="19"/>
                  </a:lnTo>
                  <a:lnTo>
                    <a:pt x="190" y="35"/>
                  </a:lnTo>
                  <a:lnTo>
                    <a:pt x="206" y="51"/>
                  </a:lnTo>
                  <a:lnTo>
                    <a:pt x="214" y="70"/>
                  </a:lnTo>
                  <a:lnTo>
                    <a:pt x="222" y="92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2" y="137"/>
                  </a:lnTo>
                  <a:lnTo>
                    <a:pt x="214" y="159"/>
                  </a:lnTo>
                  <a:lnTo>
                    <a:pt x="206" y="177"/>
                  </a:lnTo>
                  <a:lnTo>
                    <a:pt x="190" y="193"/>
                  </a:lnTo>
                  <a:lnTo>
                    <a:pt x="174" y="207"/>
                  </a:lnTo>
                  <a:lnTo>
                    <a:pt x="155" y="218"/>
                  </a:lnTo>
                  <a:lnTo>
                    <a:pt x="134" y="226"/>
                  </a:lnTo>
                  <a:lnTo>
                    <a:pt x="112" y="226"/>
                  </a:lnTo>
                  <a:lnTo>
                    <a:pt x="112" y="226"/>
                  </a:lnTo>
                  <a:close/>
                  <a:moveTo>
                    <a:pt x="112" y="6"/>
                  </a:moveTo>
                  <a:lnTo>
                    <a:pt x="112" y="6"/>
                  </a:lnTo>
                  <a:lnTo>
                    <a:pt x="91" y="8"/>
                  </a:lnTo>
                  <a:lnTo>
                    <a:pt x="69" y="14"/>
                  </a:lnTo>
                  <a:lnTo>
                    <a:pt x="51" y="25"/>
                  </a:lnTo>
                  <a:lnTo>
                    <a:pt x="35" y="38"/>
                  </a:lnTo>
                  <a:lnTo>
                    <a:pt x="21" y="54"/>
                  </a:lnTo>
                  <a:lnTo>
                    <a:pt x="13" y="73"/>
                  </a:lnTo>
                  <a:lnTo>
                    <a:pt x="5" y="92"/>
                  </a:lnTo>
                  <a:lnTo>
                    <a:pt x="5" y="113"/>
                  </a:lnTo>
                  <a:lnTo>
                    <a:pt x="5" y="113"/>
                  </a:lnTo>
                  <a:lnTo>
                    <a:pt x="5" y="134"/>
                  </a:lnTo>
                  <a:lnTo>
                    <a:pt x="13" y="156"/>
                  </a:lnTo>
                  <a:lnTo>
                    <a:pt x="21" y="175"/>
                  </a:lnTo>
                  <a:lnTo>
                    <a:pt x="35" y="191"/>
                  </a:lnTo>
                  <a:lnTo>
                    <a:pt x="51" y="204"/>
                  </a:lnTo>
                  <a:lnTo>
                    <a:pt x="69" y="212"/>
                  </a:lnTo>
                  <a:lnTo>
                    <a:pt x="91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34" y="220"/>
                  </a:lnTo>
                  <a:lnTo>
                    <a:pt x="153" y="212"/>
                  </a:lnTo>
                  <a:lnTo>
                    <a:pt x="171" y="204"/>
                  </a:lnTo>
                  <a:lnTo>
                    <a:pt x="187" y="191"/>
                  </a:lnTo>
                  <a:lnTo>
                    <a:pt x="201" y="175"/>
                  </a:lnTo>
                  <a:lnTo>
                    <a:pt x="212" y="156"/>
                  </a:lnTo>
                  <a:lnTo>
                    <a:pt x="217" y="134"/>
                  </a:lnTo>
                  <a:lnTo>
                    <a:pt x="220" y="113"/>
                  </a:lnTo>
                  <a:lnTo>
                    <a:pt x="220" y="113"/>
                  </a:lnTo>
                  <a:lnTo>
                    <a:pt x="217" y="92"/>
                  </a:lnTo>
                  <a:lnTo>
                    <a:pt x="212" y="73"/>
                  </a:lnTo>
                  <a:lnTo>
                    <a:pt x="201" y="54"/>
                  </a:lnTo>
                  <a:lnTo>
                    <a:pt x="187" y="38"/>
                  </a:lnTo>
                  <a:lnTo>
                    <a:pt x="171" y="25"/>
                  </a:lnTo>
                  <a:lnTo>
                    <a:pt x="153" y="14"/>
                  </a:lnTo>
                  <a:lnTo>
                    <a:pt x="134" y="8"/>
                  </a:lnTo>
                  <a:lnTo>
                    <a:pt x="112" y="6"/>
                  </a:lnTo>
                  <a:lnTo>
                    <a:pt x="1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87"/>
            <p:cNvSpPr>
              <a:spLocks noEditPoints="1"/>
            </p:cNvSpPr>
            <p:nvPr/>
          </p:nvSpPr>
          <p:spPr bwMode="auto">
            <a:xfrm>
              <a:off x="7980209" y="2944822"/>
              <a:ext cx="319088" cy="319088"/>
            </a:xfrm>
            <a:custGeom>
              <a:avLst/>
              <a:gdLst>
                <a:gd name="T0" fmla="*/ 99 w 201"/>
                <a:gd name="T1" fmla="*/ 201 h 201"/>
                <a:gd name="T2" fmla="*/ 78 w 201"/>
                <a:gd name="T3" fmla="*/ 198 h 201"/>
                <a:gd name="T4" fmla="*/ 43 w 201"/>
                <a:gd name="T5" fmla="*/ 182 h 201"/>
                <a:gd name="T6" fmla="*/ 16 w 201"/>
                <a:gd name="T7" fmla="*/ 155 h 201"/>
                <a:gd name="T8" fmla="*/ 0 w 201"/>
                <a:gd name="T9" fmla="*/ 120 h 201"/>
                <a:gd name="T10" fmla="*/ 0 w 201"/>
                <a:gd name="T11" fmla="*/ 99 h 201"/>
                <a:gd name="T12" fmla="*/ 8 w 201"/>
                <a:gd name="T13" fmla="*/ 61 h 201"/>
                <a:gd name="T14" fmla="*/ 29 w 201"/>
                <a:gd name="T15" fmla="*/ 29 h 201"/>
                <a:gd name="T16" fmla="*/ 62 w 201"/>
                <a:gd name="T17" fmla="*/ 8 h 201"/>
                <a:gd name="T18" fmla="*/ 99 w 201"/>
                <a:gd name="T19" fmla="*/ 0 h 201"/>
                <a:gd name="T20" fmla="*/ 102 w 201"/>
                <a:gd name="T21" fmla="*/ 0 h 201"/>
                <a:gd name="T22" fmla="*/ 139 w 201"/>
                <a:gd name="T23" fmla="*/ 8 h 201"/>
                <a:gd name="T24" fmla="*/ 172 w 201"/>
                <a:gd name="T25" fmla="*/ 29 h 201"/>
                <a:gd name="T26" fmla="*/ 193 w 201"/>
                <a:gd name="T27" fmla="*/ 61 h 201"/>
                <a:gd name="T28" fmla="*/ 201 w 201"/>
                <a:gd name="T29" fmla="*/ 102 h 201"/>
                <a:gd name="T30" fmla="*/ 198 w 201"/>
                <a:gd name="T31" fmla="*/ 120 h 201"/>
                <a:gd name="T32" fmla="*/ 182 w 201"/>
                <a:gd name="T33" fmla="*/ 158 h 201"/>
                <a:gd name="T34" fmla="*/ 155 w 201"/>
                <a:gd name="T35" fmla="*/ 185 h 201"/>
                <a:gd name="T36" fmla="*/ 121 w 201"/>
                <a:gd name="T37" fmla="*/ 198 h 201"/>
                <a:gd name="T38" fmla="*/ 99 w 201"/>
                <a:gd name="T39" fmla="*/ 201 h 201"/>
                <a:gd name="T40" fmla="*/ 99 w 201"/>
                <a:gd name="T41" fmla="*/ 5 h 201"/>
                <a:gd name="T42" fmla="*/ 64 w 201"/>
                <a:gd name="T43" fmla="*/ 13 h 201"/>
                <a:gd name="T44" fmla="*/ 32 w 201"/>
                <a:gd name="T45" fmla="*/ 32 h 201"/>
                <a:gd name="T46" fmla="*/ 13 w 201"/>
                <a:gd name="T47" fmla="*/ 61 h 201"/>
                <a:gd name="T48" fmla="*/ 5 w 201"/>
                <a:gd name="T49" fmla="*/ 99 h 201"/>
                <a:gd name="T50" fmla="*/ 5 w 201"/>
                <a:gd name="T51" fmla="*/ 118 h 201"/>
                <a:gd name="T52" fmla="*/ 21 w 201"/>
                <a:gd name="T53" fmla="*/ 153 h 201"/>
                <a:gd name="T54" fmla="*/ 46 w 201"/>
                <a:gd name="T55" fmla="*/ 179 h 201"/>
                <a:gd name="T56" fmla="*/ 80 w 201"/>
                <a:gd name="T57" fmla="*/ 193 h 201"/>
                <a:gd name="T58" fmla="*/ 99 w 201"/>
                <a:gd name="T59" fmla="*/ 195 h 201"/>
                <a:gd name="T60" fmla="*/ 118 w 201"/>
                <a:gd name="T61" fmla="*/ 193 h 201"/>
                <a:gd name="T62" fmla="*/ 153 w 201"/>
                <a:gd name="T63" fmla="*/ 179 h 201"/>
                <a:gd name="T64" fmla="*/ 180 w 201"/>
                <a:gd name="T65" fmla="*/ 155 h 201"/>
                <a:gd name="T66" fmla="*/ 193 w 201"/>
                <a:gd name="T67" fmla="*/ 120 h 201"/>
                <a:gd name="T68" fmla="*/ 196 w 201"/>
                <a:gd name="T69" fmla="*/ 102 h 201"/>
                <a:gd name="T70" fmla="*/ 188 w 201"/>
                <a:gd name="T71" fmla="*/ 64 h 201"/>
                <a:gd name="T72" fmla="*/ 169 w 201"/>
                <a:gd name="T73" fmla="*/ 35 h 201"/>
                <a:gd name="T74" fmla="*/ 137 w 201"/>
                <a:gd name="T75" fmla="*/ 13 h 201"/>
                <a:gd name="T76" fmla="*/ 102 w 201"/>
                <a:gd name="T77" fmla="*/ 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201">
                  <a:moveTo>
                    <a:pt x="99" y="201"/>
                  </a:moveTo>
                  <a:lnTo>
                    <a:pt x="99" y="201"/>
                  </a:lnTo>
                  <a:lnTo>
                    <a:pt x="99" y="201"/>
                  </a:lnTo>
                  <a:lnTo>
                    <a:pt x="78" y="198"/>
                  </a:lnTo>
                  <a:lnTo>
                    <a:pt x="59" y="193"/>
                  </a:lnTo>
                  <a:lnTo>
                    <a:pt x="43" y="182"/>
                  </a:lnTo>
                  <a:lnTo>
                    <a:pt x="27" y="171"/>
                  </a:lnTo>
                  <a:lnTo>
                    <a:pt x="16" y="155"/>
                  </a:lnTo>
                  <a:lnTo>
                    <a:pt x="5" y="139"/>
                  </a:lnTo>
                  <a:lnTo>
                    <a:pt x="0" y="12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3" y="80"/>
                  </a:lnTo>
                  <a:lnTo>
                    <a:pt x="8" y="61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1" y="2"/>
                  </a:lnTo>
                  <a:lnTo>
                    <a:pt x="139" y="8"/>
                  </a:lnTo>
                  <a:lnTo>
                    <a:pt x="158" y="18"/>
                  </a:lnTo>
                  <a:lnTo>
                    <a:pt x="172" y="29"/>
                  </a:lnTo>
                  <a:lnTo>
                    <a:pt x="185" y="45"/>
                  </a:lnTo>
                  <a:lnTo>
                    <a:pt x="193" y="61"/>
                  </a:lnTo>
                  <a:lnTo>
                    <a:pt x="198" y="80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20"/>
                  </a:lnTo>
                  <a:lnTo>
                    <a:pt x="193" y="139"/>
                  </a:lnTo>
                  <a:lnTo>
                    <a:pt x="182" y="158"/>
                  </a:lnTo>
                  <a:lnTo>
                    <a:pt x="172" y="171"/>
                  </a:lnTo>
                  <a:lnTo>
                    <a:pt x="155" y="185"/>
                  </a:lnTo>
                  <a:lnTo>
                    <a:pt x="139" y="193"/>
                  </a:lnTo>
                  <a:lnTo>
                    <a:pt x="121" y="198"/>
                  </a:lnTo>
                  <a:lnTo>
                    <a:pt x="99" y="201"/>
                  </a:lnTo>
                  <a:lnTo>
                    <a:pt x="99" y="201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4" y="13"/>
                  </a:lnTo>
                  <a:lnTo>
                    <a:pt x="48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5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8"/>
                  </a:lnTo>
                  <a:lnTo>
                    <a:pt x="11" y="136"/>
                  </a:lnTo>
                  <a:lnTo>
                    <a:pt x="21" y="153"/>
                  </a:lnTo>
                  <a:lnTo>
                    <a:pt x="32" y="166"/>
                  </a:lnTo>
                  <a:lnTo>
                    <a:pt x="46" y="179"/>
                  </a:lnTo>
                  <a:lnTo>
                    <a:pt x="62" y="187"/>
                  </a:lnTo>
                  <a:lnTo>
                    <a:pt x="80" y="193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18" y="193"/>
                  </a:lnTo>
                  <a:lnTo>
                    <a:pt x="137" y="187"/>
                  </a:lnTo>
                  <a:lnTo>
                    <a:pt x="153" y="179"/>
                  </a:lnTo>
                  <a:lnTo>
                    <a:pt x="166" y="169"/>
                  </a:lnTo>
                  <a:lnTo>
                    <a:pt x="180" y="155"/>
                  </a:lnTo>
                  <a:lnTo>
                    <a:pt x="188" y="139"/>
                  </a:lnTo>
                  <a:lnTo>
                    <a:pt x="193" y="120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3" y="83"/>
                  </a:lnTo>
                  <a:lnTo>
                    <a:pt x="188" y="64"/>
                  </a:lnTo>
                  <a:lnTo>
                    <a:pt x="180" y="48"/>
                  </a:lnTo>
                  <a:lnTo>
                    <a:pt x="169" y="35"/>
                  </a:lnTo>
                  <a:lnTo>
                    <a:pt x="153" y="21"/>
                  </a:lnTo>
                  <a:lnTo>
                    <a:pt x="137" y="13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88"/>
            <p:cNvSpPr>
              <a:spLocks noEditPoints="1"/>
            </p:cNvSpPr>
            <p:nvPr/>
          </p:nvSpPr>
          <p:spPr bwMode="auto">
            <a:xfrm>
              <a:off x="8018309" y="3613160"/>
              <a:ext cx="447675" cy="450850"/>
            </a:xfrm>
            <a:custGeom>
              <a:avLst/>
              <a:gdLst>
                <a:gd name="T0" fmla="*/ 140 w 282"/>
                <a:gd name="T1" fmla="*/ 284 h 284"/>
                <a:gd name="T2" fmla="*/ 113 w 282"/>
                <a:gd name="T3" fmla="*/ 281 h 284"/>
                <a:gd name="T4" fmla="*/ 62 w 282"/>
                <a:gd name="T5" fmla="*/ 257 h 284"/>
                <a:gd name="T6" fmla="*/ 24 w 282"/>
                <a:gd name="T7" fmla="*/ 220 h 284"/>
                <a:gd name="T8" fmla="*/ 3 w 282"/>
                <a:gd name="T9" fmla="*/ 169 h 284"/>
                <a:gd name="T10" fmla="*/ 0 w 282"/>
                <a:gd name="T11" fmla="*/ 142 h 284"/>
                <a:gd name="T12" fmla="*/ 11 w 282"/>
                <a:gd name="T13" fmla="*/ 86 h 284"/>
                <a:gd name="T14" fmla="*/ 43 w 282"/>
                <a:gd name="T15" fmla="*/ 43 h 284"/>
                <a:gd name="T16" fmla="*/ 86 w 282"/>
                <a:gd name="T17" fmla="*/ 13 h 284"/>
                <a:gd name="T18" fmla="*/ 142 w 282"/>
                <a:gd name="T19" fmla="*/ 0 h 284"/>
                <a:gd name="T20" fmla="*/ 142 w 282"/>
                <a:gd name="T21" fmla="*/ 0 h 284"/>
                <a:gd name="T22" fmla="*/ 196 w 282"/>
                <a:gd name="T23" fmla="*/ 13 h 284"/>
                <a:gd name="T24" fmla="*/ 241 w 282"/>
                <a:gd name="T25" fmla="*/ 43 h 284"/>
                <a:gd name="T26" fmla="*/ 260 w 282"/>
                <a:gd name="T27" fmla="*/ 64 h 284"/>
                <a:gd name="T28" fmla="*/ 279 w 282"/>
                <a:gd name="T29" fmla="*/ 115 h 284"/>
                <a:gd name="T30" fmla="*/ 282 w 282"/>
                <a:gd name="T31" fmla="*/ 145 h 284"/>
                <a:gd name="T32" fmla="*/ 271 w 282"/>
                <a:gd name="T33" fmla="*/ 198 h 284"/>
                <a:gd name="T34" fmla="*/ 241 w 282"/>
                <a:gd name="T35" fmla="*/ 241 h 284"/>
                <a:gd name="T36" fmla="*/ 196 w 282"/>
                <a:gd name="T37" fmla="*/ 273 h 284"/>
                <a:gd name="T38" fmla="*/ 142 w 282"/>
                <a:gd name="T39" fmla="*/ 284 h 284"/>
                <a:gd name="T40" fmla="*/ 142 w 282"/>
                <a:gd name="T41" fmla="*/ 5 h 284"/>
                <a:gd name="T42" fmla="*/ 115 w 282"/>
                <a:gd name="T43" fmla="*/ 10 h 284"/>
                <a:gd name="T44" fmla="*/ 67 w 282"/>
                <a:gd name="T45" fmla="*/ 29 h 284"/>
                <a:gd name="T46" fmla="*/ 30 w 282"/>
                <a:gd name="T47" fmla="*/ 67 h 284"/>
                <a:gd name="T48" fmla="*/ 8 w 282"/>
                <a:gd name="T49" fmla="*/ 115 h 284"/>
                <a:gd name="T50" fmla="*/ 5 w 282"/>
                <a:gd name="T51" fmla="*/ 142 h 284"/>
                <a:gd name="T52" fmla="*/ 16 w 282"/>
                <a:gd name="T53" fmla="*/ 193 h 284"/>
                <a:gd name="T54" fmla="*/ 43 w 282"/>
                <a:gd name="T55" fmla="*/ 238 h 284"/>
                <a:gd name="T56" fmla="*/ 86 w 282"/>
                <a:gd name="T57" fmla="*/ 268 h 284"/>
                <a:gd name="T58" fmla="*/ 140 w 282"/>
                <a:gd name="T59" fmla="*/ 279 h 284"/>
                <a:gd name="T60" fmla="*/ 142 w 282"/>
                <a:gd name="T61" fmla="*/ 279 h 284"/>
                <a:gd name="T62" fmla="*/ 193 w 282"/>
                <a:gd name="T63" fmla="*/ 268 h 284"/>
                <a:gd name="T64" fmla="*/ 236 w 282"/>
                <a:gd name="T65" fmla="*/ 238 h 284"/>
                <a:gd name="T66" fmla="*/ 266 w 282"/>
                <a:gd name="T67" fmla="*/ 196 h 284"/>
                <a:gd name="T68" fmla="*/ 276 w 282"/>
                <a:gd name="T69" fmla="*/ 145 h 284"/>
                <a:gd name="T70" fmla="*/ 274 w 282"/>
                <a:gd name="T71" fmla="*/ 118 h 284"/>
                <a:gd name="T72" fmla="*/ 255 w 282"/>
                <a:gd name="T73" fmla="*/ 67 h 284"/>
                <a:gd name="T74" fmla="*/ 239 w 282"/>
                <a:gd name="T75" fmla="*/ 48 h 284"/>
                <a:gd name="T76" fmla="*/ 196 w 282"/>
                <a:gd name="T77" fmla="*/ 19 h 284"/>
                <a:gd name="T78" fmla="*/ 142 w 282"/>
                <a:gd name="T79" fmla="*/ 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284">
                  <a:moveTo>
                    <a:pt x="142" y="284"/>
                  </a:moveTo>
                  <a:lnTo>
                    <a:pt x="140" y="284"/>
                  </a:lnTo>
                  <a:lnTo>
                    <a:pt x="140" y="284"/>
                  </a:lnTo>
                  <a:lnTo>
                    <a:pt x="113" y="281"/>
                  </a:lnTo>
                  <a:lnTo>
                    <a:pt x="86" y="271"/>
                  </a:lnTo>
                  <a:lnTo>
                    <a:pt x="62" y="257"/>
                  </a:lnTo>
                  <a:lnTo>
                    <a:pt x="40" y="241"/>
                  </a:lnTo>
                  <a:lnTo>
                    <a:pt x="24" y="220"/>
                  </a:lnTo>
                  <a:lnTo>
                    <a:pt x="11" y="196"/>
                  </a:lnTo>
                  <a:lnTo>
                    <a:pt x="3" y="16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3" y="112"/>
                  </a:lnTo>
                  <a:lnTo>
                    <a:pt x="11" y="86"/>
                  </a:lnTo>
                  <a:lnTo>
                    <a:pt x="24" y="61"/>
                  </a:lnTo>
                  <a:lnTo>
                    <a:pt x="43" y="43"/>
                  </a:lnTo>
                  <a:lnTo>
                    <a:pt x="62" y="24"/>
                  </a:lnTo>
                  <a:lnTo>
                    <a:pt x="86" y="13"/>
                  </a:lnTo>
                  <a:lnTo>
                    <a:pt x="113" y="5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72" y="5"/>
                  </a:lnTo>
                  <a:lnTo>
                    <a:pt x="196" y="13"/>
                  </a:lnTo>
                  <a:lnTo>
                    <a:pt x="220" y="27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60" y="64"/>
                  </a:lnTo>
                  <a:lnTo>
                    <a:pt x="274" y="88"/>
                  </a:lnTo>
                  <a:lnTo>
                    <a:pt x="279" y="115"/>
                  </a:lnTo>
                  <a:lnTo>
                    <a:pt x="282" y="145"/>
                  </a:lnTo>
                  <a:lnTo>
                    <a:pt x="282" y="145"/>
                  </a:lnTo>
                  <a:lnTo>
                    <a:pt x="279" y="171"/>
                  </a:lnTo>
                  <a:lnTo>
                    <a:pt x="271" y="198"/>
                  </a:lnTo>
                  <a:lnTo>
                    <a:pt x="258" y="222"/>
                  </a:lnTo>
                  <a:lnTo>
                    <a:pt x="241" y="241"/>
                  </a:lnTo>
                  <a:lnTo>
                    <a:pt x="220" y="260"/>
                  </a:lnTo>
                  <a:lnTo>
                    <a:pt x="196" y="273"/>
                  </a:lnTo>
                  <a:lnTo>
                    <a:pt x="169" y="281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"/>
                  </a:moveTo>
                  <a:lnTo>
                    <a:pt x="142" y="5"/>
                  </a:lnTo>
                  <a:lnTo>
                    <a:pt x="115" y="10"/>
                  </a:lnTo>
                  <a:lnTo>
                    <a:pt x="89" y="16"/>
                  </a:lnTo>
                  <a:lnTo>
                    <a:pt x="67" y="29"/>
                  </a:lnTo>
                  <a:lnTo>
                    <a:pt x="46" y="45"/>
                  </a:lnTo>
                  <a:lnTo>
                    <a:pt x="30" y="67"/>
                  </a:lnTo>
                  <a:lnTo>
                    <a:pt x="16" y="88"/>
                  </a:lnTo>
                  <a:lnTo>
                    <a:pt x="8" y="11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9"/>
                  </a:lnTo>
                  <a:lnTo>
                    <a:pt x="16" y="193"/>
                  </a:lnTo>
                  <a:lnTo>
                    <a:pt x="27" y="217"/>
                  </a:lnTo>
                  <a:lnTo>
                    <a:pt x="43" y="238"/>
                  </a:lnTo>
                  <a:lnTo>
                    <a:pt x="64" y="254"/>
                  </a:lnTo>
                  <a:lnTo>
                    <a:pt x="86" y="268"/>
                  </a:lnTo>
                  <a:lnTo>
                    <a:pt x="113" y="276"/>
                  </a:lnTo>
                  <a:lnTo>
                    <a:pt x="140" y="279"/>
                  </a:lnTo>
                  <a:lnTo>
                    <a:pt x="142" y="279"/>
                  </a:lnTo>
                  <a:lnTo>
                    <a:pt x="142" y="279"/>
                  </a:lnTo>
                  <a:lnTo>
                    <a:pt x="169" y="276"/>
                  </a:lnTo>
                  <a:lnTo>
                    <a:pt x="193" y="268"/>
                  </a:lnTo>
                  <a:lnTo>
                    <a:pt x="217" y="254"/>
                  </a:lnTo>
                  <a:lnTo>
                    <a:pt x="236" y="238"/>
                  </a:lnTo>
                  <a:lnTo>
                    <a:pt x="252" y="220"/>
                  </a:lnTo>
                  <a:lnTo>
                    <a:pt x="266" y="196"/>
                  </a:lnTo>
                  <a:lnTo>
                    <a:pt x="274" y="171"/>
                  </a:lnTo>
                  <a:lnTo>
                    <a:pt x="276" y="145"/>
                  </a:lnTo>
                  <a:lnTo>
                    <a:pt x="276" y="145"/>
                  </a:lnTo>
                  <a:lnTo>
                    <a:pt x="274" y="118"/>
                  </a:lnTo>
                  <a:lnTo>
                    <a:pt x="268" y="91"/>
                  </a:lnTo>
                  <a:lnTo>
                    <a:pt x="255" y="67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17" y="29"/>
                  </a:lnTo>
                  <a:lnTo>
                    <a:pt x="196" y="19"/>
                  </a:lnTo>
                  <a:lnTo>
                    <a:pt x="169" y="10"/>
                  </a:lnTo>
                  <a:lnTo>
                    <a:pt x="142" y="5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89"/>
            <p:cNvSpPr>
              <a:spLocks noEditPoints="1"/>
            </p:cNvSpPr>
            <p:nvPr/>
          </p:nvSpPr>
          <p:spPr bwMode="auto">
            <a:xfrm>
              <a:off x="7853208" y="4524385"/>
              <a:ext cx="309564" cy="314325"/>
            </a:xfrm>
            <a:custGeom>
              <a:avLst/>
              <a:gdLst>
                <a:gd name="T0" fmla="*/ 96 w 195"/>
                <a:gd name="T1" fmla="*/ 198 h 198"/>
                <a:gd name="T2" fmla="*/ 77 w 195"/>
                <a:gd name="T3" fmla="*/ 195 h 198"/>
                <a:gd name="T4" fmla="*/ 42 w 195"/>
                <a:gd name="T5" fmla="*/ 179 h 198"/>
                <a:gd name="T6" fmla="*/ 26 w 195"/>
                <a:gd name="T7" fmla="*/ 169 h 198"/>
                <a:gd name="T8" fmla="*/ 5 w 195"/>
                <a:gd name="T9" fmla="*/ 136 h 198"/>
                <a:gd name="T10" fmla="*/ 0 w 195"/>
                <a:gd name="T11" fmla="*/ 99 h 198"/>
                <a:gd name="T12" fmla="*/ 2 w 195"/>
                <a:gd name="T13" fmla="*/ 77 h 198"/>
                <a:gd name="T14" fmla="*/ 16 w 195"/>
                <a:gd name="T15" fmla="*/ 43 h 198"/>
                <a:gd name="T16" fmla="*/ 42 w 195"/>
                <a:gd name="T17" fmla="*/ 16 h 198"/>
                <a:gd name="T18" fmla="*/ 77 w 195"/>
                <a:gd name="T19" fmla="*/ 2 h 198"/>
                <a:gd name="T20" fmla="*/ 99 w 195"/>
                <a:gd name="T21" fmla="*/ 0 h 198"/>
                <a:gd name="T22" fmla="*/ 117 w 195"/>
                <a:gd name="T23" fmla="*/ 2 h 198"/>
                <a:gd name="T24" fmla="*/ 152 w 195"/>
                <a:gd name="T25" fmla="*/ 18 h 198"/>
                <a:gd name="T26" fmla="*/ 168 w 195"/>
                <a:gd name="T27" fmla="*/ 29 h 198"/>
                <a:gd name="T28" fmla="*/ 190 w 195"/>
                <a:gd name="T29" fmla="*/ 61 h 198"/>
                <a:gd name="T30" fmla="*/ 195 w 195"/>
                <a:gd name="T31" fmla="*/ 99 h 198"/>
                <a:gd name="T32" fmla="*/ 193 w 195"/>
                <a:gd name="T33" fmla="*/ 120 h 198"/>
                <a:gd name="T34" fmla="*/ 179 w 195"/>
                <a:gd name="T35" fmla="*/ 155 h 198"/>
                <a:gd name="T36" fmla="*/ 152 w 195"/>
                <a:gd name="T37" fmla="*/ 179 h 198"/>
                <a:gd name="T38" fmla="*/ 117 w 195"/>
                <a:gd name="T39" fmla="*/ 195 h 198"/>
                <a:gd name="T40" fmla="*/ 99 w 195"/>
                <a:gd name="T41" fmla="*/ 198 h 198"/>
                <a:gd name="T42" fmla="*/ 99 w 195"/>
                <a:gd name="T43" fmla="*/ 5 h 198"/>
                <a:gd name="T44" fmla="*/ 61 w 195"/>
                <a:gd name="T45" fmla="*/ 13 h 198"/>
                <a:gd name="T46" fmla="*/ 32 w 195"/>
                <a:gd name="T47" fmla="*/ 32 h 198"/>
                <a:gd name="T48" fmla="*/ 13 w 195"/>
                <a:gd name="T49" fmla="*/ 61 h 198"/>
                <a:gd name="T50" fmla="*/ 5 w 195"/>
                <a:gd name="T51" fmla="*/ 99 h 198"/>
                <a:gd name="T52" fmla="*/ 5 w 195"/>
                <a:gd name="T53" fmla="*/ 115 h 198"/>
                <a:gd name="T54" fmla="*/ 18 w 195"/>
                <a:gd name="T55" fmla="*/ 150 h 198"/>
                <a:gd name="T56" fmla="*/ 32 w 195"/>
                <a:gd name="T57" fmla="*/ 163 h 198"/>
                <a:gd name="T58" fmla="*/ 61 w 195"/>
                <a:gd name="T59" fmla="*/ 185 h 198"/>
                <a:gd name="T60" fmla="*/ 96 w 195"/>
                <a:gd name="T61" fmla="*/ 193 h 198"/>
                <a:gd name="T62" fmla="*/ 99 w 195"/>
                <a:gd name="T63" fmla="*/ 193 h 198"/>
                <a:gd name="T64" fmla="*/ 134 w 195"/>
                <a:gd name="T65" fmla="*/ 185 h 198"/>
                <a:gd name="T66" fmla="*/ 163 w 195"/>
                <a:gd name="T67" fmla="*/ 166 h 198"/>
                <a:gd name="T68" fmla="*/ 182 w 195"/>
                <a:gd name="T69" fmla="*/ 136 h 198"/>
                <a:gd name="T70" fmla="*/ 190 w 195"/>
                <a:gd name="T71" fmla="*/ 99 h 198"/>
                <a:gd name="T72" fmla="*/ 190 w 195"/>
                <a:gd name="T73" fmla="*/ 80 h 198"/>
                <a:gd name="T74" fmla="*/ 176 w 195"/>
                <a:gd name="T75" fmla="*/ 48 h 198"/>
                <a:gd name="T76" fmla="*/ 163 w 195"/>
                <a:gd name="T77" fmla="*/ 34 h 198"/>
                <a:gd name="T78" fmla="*/ 134 w 195"/>
                <a:gd name="T79" fmla="*/ 13 h 198"/>
                <a:gd name="T80" fmla="*/ 99 w 195"/>
                <a:gd name="T8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198">
                  <a:moveTo>
                    <a:pt x="99" y="198"/>
                  </a:moveTo>
                  <a:lnTo>
                    <a:pt x="96" y="198"/>
                  </a:lnTo>
                  <a:lnTo>
                    <a:pt x="96" y="198"/>
                  </a:lnTo>
                  <a:lnTo>
                    <a:pt x="77" y="195"/>
                  </a:lnTo>
                  <a:lnTo>
                    <a:pt x="58" y="190"/>
                  </a:lnTo>
                  <a:lnTo>
                    <a:pt x="42" y="179"/>
                  </a:lnTo>
                  <a:lnTo>
                    <a:pt x="26" y="169"/>
                  </a:lnTo>
                  <a:lnTo>
                    <a:pt x="26" y="169"/>
                  </a:lnTo>
                  <a:lnTo>
                    <a:pt x="16" y="152"/>
                  </a:lnTo>
                  <a:lnTo>
                    <a:pt x="5" y="136"/>
                  </a:lnTo>
                  <a:lnTo>
                    <a:pt x="0" y="11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77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7" y="2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7" y="2"/>
                  </a:lnTo>
                  <a:lnTo>
                    <a:pt x="136" y="8"/>
                  </a:lnTo>
                  <a:lnTo>
                    <a:pt x="152" y="18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79" y="45"/>
                  </a:lnTo>
                  <a:lnTo>
                    <a:pt x="190" y="61"/>
                  </a:lnTo>
                  <a:lnTo>
                    <a:pt x="195" y="80"/>
                  </a:lnTo>
                  <a:lnTo>
                    <a:pt x="195" y="99"/>
                  </a:lnTo>
                  <a:lnTo>
                    <a:pt x="195" y="99"/>
                  </a:lnTo>
                  <a:lnTo>
                    <a:pt x="193" y="120"/>
                  </a:lnTo>
                  <a:lnTo>
                    <a:pt x="187" y="136"/>
                  </a:lnTo>
                  <a:lnTo>
                    <a:pt x="179" y="155"/>
                  </a:lnTo>
                  <a:lnTo>
                    <a:pt x="166" y="169"/>
                  </a:lnTo>
                  <a:lnTo>
                    <a:pt x="152" y="179"/>
                  </a:lnTo>
                  <a:lnTo>
                    <a:pt x="136" y="190"/>
                  </a:lnTo>
                  <a:lnTo>
                    <a:pt x="117" y="195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5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8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5"/>
                  </a:lnTo>
                  <a:lnTo>
                    <a:pt x="10" y="134"/>
                  </a:lnTo>
                  <a:lnTo>
                    <a:pt x="18" y="150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45" y="177"/>
                  </a:lnTo>
                  <a:lnTo>
                    <a:pt x="61" y="185"/>
                  </a:lnTo>
                  <a:lnTo>
                    <a:pt x="77" y="190"/>
                  </a:lnTo>
                  <a:lnTo>
                    <a:pt x="96" y="193"/>
                  </a:lnTo>
                  <a:lnTo>
                    <a:pt x="99" y="193"/>
                  </a:lnTo>
                  <a:lnTo>
                    <a:pt x="99" y="193"/>
                  </a:lnTo>
                  <a:lnTo>
                    <a:pt x="117" y="190"/>
                  </a:lnTo>
                  <a:lnTo>
                    <a:pt x="134" y="185"/>
                  </a:lnTo>
                  <a:lnTo>
                    <a:pt x="150" y="177"/>
                  </a:lnTo>
                  <a:lnTo>
                    <a:pt x="163" y="166"/>
                  </a:lnTo>
                  <a:lnTo>
                    <a:pt x="174" y="150"/>
                  </a:lnTo>
                  <a:lnTo>
                    <a:pt x="182" y="136"/>
                  </a:lnTo>
                  <a:lnTo>
                    <a:pt x="190" y="118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80"/>
                  </a:lnTo>
                  <a:lnTo>
                    <a:pt x="185" y="64"/>
                  </a:lnTo>
                  <a:lnTo>
                    <a:pt x="176" y="48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50" y="21"/>
                  </a:lnTo>
                  <a:lnTo>
                    <a:pt x="134" y="13"/>
                  </a:lnTo>
                  <a:lnTo>
                    <a:pt x="117" y="8"/>
                  </a:lnTo>
                  <a:lnTo>
                    <a:pt x="99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90"/>
            <p:cNvSpPr>
              <a:spLocks noEditPoints="1"/>
            </p:cNvSpPr>
            <p:nvPr/>
          </p:nvSpPr>
          <p:spPr bwMode="auto">
            <a:xfrm>
              <a:off x="7438871" y="5195896"/>
              <a:ext cx="315913" cy="311150"/>
            </a:xfrm>
            <a:custGeom>
              <a:avLst/>
              <a:gdLst>
                <a:gd name="T0" fmla="*/ 100 w 199"/>
                <a:gd name="T1" fmla="*/ 196 h 196"/>
                <a:gd name="T2" fmla="*/ 78 w 199"/>
                <a:gd name="T3" fmla="*/ 193 h 196"/>
                <a:gd name="T4" fmla="*/ 43 w 199"/>
                <a:gd name="T5" fmla="*/ 180 h 196"/>
                <a:gd name="T6" fmla="*/ 16 w 199"/>
                <a:gd name="T7" fmla="*/ 153 h 196"/>
                <a:gd name="T8" fmla="*/ 3 w 199"/>
                <a:gd name="T9" fmla="*/ 116 h 196"/>
                <a:gd name="T10" fmla="*/ 0 w 199"/>
                <a:gd name="T11" fmla="*/ 97 h 196"/>
                <a:gd name="T12" fmla="*/ 8 w 199"/>
                <a:gd name="T13" fmla="*/ 59 h 196"/>
                <a:gd name="T14" fmla="*/ 30 w 199"/>
                <a:gd name="T15" fmla="*/ 27 h 196"/>
                <a:gd name="T16" fmla="*/ 62 w 199"/>
                <a:gd name="T17" fmla="*/ 8 h 196"/>
                <a:gd name="T18" fmla="*/ 100 w 199"/>
                <a:gd name="T19" fmla="*/ 0 h 196"/>
                <a:gd name="T20" fmla="*/ 100 w 199"/>
                <a:gd name="T21" fmla="*/ 0 h 196"/>
                <a:gd name="T22" fmla="*/ 140 w 199"/>
                <a:gd name="T23" fmla="*/ 8 h 196"/>
                <a:gd name="T24" fmla="*/ 169 w 199"/>
                <a:gd name="T25" fmla="*/ 30 h 196"/>
                <a:gd name="T26" fmla="*/ 191 w 199"/>
                <a:gd name="T27" fmla="*/ 59 h 196"/>
                <a:gd name="T28" fmla="*/ 199 w 199"/>
                <a:gd name="T29" fmla="*/ 100 h 196"/>
                <a:gd name="T30" fmla="*/ 196 w 199"/>
                <a:gd name="T31" fmla="*/ 118 h 196"/>
                <a:gd name="T32" fmla="*/ 180 w 199"/>
                <a:gd name="T33" fmla="*/ 153 h 196"/>
                <a:gd name="T34" fmla="*/ 153 w 199"/>
                <a:gd name="T35" fmla="*/ 180 h 196"/>
                <a:gd name="T36" fmla="*/ 118 w 199"/>
                <a:gd name="T37" fmla="*/ 193 h 196"/>
                <a:gd name="T38" fmla="*/ 100 w 199"/>
                <a:gd name="T39" fmla="*/ 196 h 196"/>
                <a:gd name="T40" fmla="*/ 100 w 199"/>
                <a:gd name="T41" fmla="*/ 6 h 196"/>
                <a:gd name="T42" fmla="*/ 65 w 199"/>
                <a:gd name="T43" fmla="*/ 11 h 196"/>
                <a:gd name="T44" fmla="*/ 35 w 199"/>
                <a:gd name="T45" fmla="*/ 33 h 196"/>
                <a:gd name="T46" fmla="*/ 14 w 199"/>
                <a:gd name="T47" fmla="*/ 62 h 196"/>
                <a:gd name="T48" fmla="*/ 6 w 199"/>
                <a:gd name="T49" fmla="*/ 97 h 196"/>
                <a:gd name="T50" fmla="*/ 8 w 199"/>
                <a:gd name="T51" fmla="*/ 116 h 196"/>
                <a:gd name="T52" fmla="*/ 22 w 199"/>
                <a:gd name="T53" fmla="*/ 151 h 196"/>
                <a:gd name="T54" fmla="*/ 46 w 199"/>
                <a:gd name="T55" fmla="*/ 175 h 196"/>
                <a:gd name="T56" fmla="*/ 81 w 199"/>
                <a:gd name="T57" fmla="*/ 188 h 196"/>
                <a:gd name="T58" fmla="*/ 100 w 199"/>
                <a:gd name="T59" fmla="*/ 191 h 196"/>
                <a:gd name="T60" fmla="*/ 118 w 199"/>
                <a:gd name="T61" fmla="*/ 188 h 196"/>
                <a:gd name="T62" fmla="*/ 151 w 199"/>
                <a:gd name="T63" fmla="*/ 175 h 196"/>
                <a:gd name="T64" fmla="*/ 177 w 199"/>
                <a:gd name="T65" fmla="*/ 151 h 196"/>
                <a:gd name="T66" fmla="*/ 191 w 199"/>
                <a:gd name="T67" fmla="*/ 118 h 196"/>
                <a:gd name="T68" fmla="*/ 193 w 199"/>
                <a:gd name="T69" fmla="*/ 100 h 196"/>
                <a:gd name="T70" fmla="*/ 185 w 199"/>
                <a:gd name="T71" fmla="*/ 62 h 196"/>
                <a:gd name="T72" fmla="*/ 167 w 199"/>
                <a:gd name="T73" fmla="*/ 33 h 196"/>
                <a:gd name="T74" fmla="*/ 137 w 199"/>
                <a:gd name="T75" fmla="*/ 14 h 196"/>
                <a:gd name="T76" fmla="*/ 100 w 199"/>
                <a:gd name="T77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196">
                  <a:moveTo>
                    <a:pt x="100" y="196"/>
                  </a:moveTo>
                  <a:lnTo>
                    <a:pt x="100" y="196"/>
                  </a:lnTo>
                  <a:lnTo>
                    <a:pt x="100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9" y="43"/>
                  </a:lnTo>
                  <a:lnTo>
                    <a:pt x="30" y="27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1" y="3"/>
                  </a:lnTo>
                  <a:lnTo>
                    <a:pt x="140" y="8"/>
                  </a:lnTo>
                  <a:lnTo>
                    <a:pt x="156" y="16"/>
                  </a:lnTo>
                  <a:lnTo>
                    <a:pt x="169" y="30"/>
                  </a:lnTo>
                  <a:lnTo>
                    <a:pt x="183" y="43"/>
                  </a:lnTo>
                  <a:lnTo>
                    <a:pt x="191" y="59"/>
                  </a:lnTo>
                  <a:lnTo>
                    <a:pt x="196" y="78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6" y="118"/>
                  </a:lnTo>
                  <a:lnTo>
                    <a:pt x="191" y="137"/>
                  </a:lnTo>
                  <a:lnTo>
                    <a:pt x="180" y="153"/>
                  </a:lnTo>
                  <a:lnTo>
                    <a:pt x="169" y="167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3"/>
                  </a:lnTo>
                  <a:lnTo>
                    <a:pt x="100" y="196"/>
                  </a:lnTo>
                  <a:lnTo>
                    <a:pt x="100" y="196"/>
                  </a:lnTo>
                  <a:close/>
                  <a:moveTo>
                    <a:pt x="100" y="6"/>
                  </a:moveTo>
                  <a:lnTo>
                    <a:pt x="100" y="6"/>
                  </a:lnTo>
                  <a:lnTo>
                    <a:pt x="81" y="6"/>
                  </a:lnTo>
                  <a:lnTo>
                    <a:pt x="65" y="11"/>
                  </a:lnTo>
                  <a:lnTo>
                    <a:pt x="49" y="22"/>
                  </a:lnTo>
                  <a:lnTo>
                    <a:pt x="35" y="33"/>
                  </a:lnTo>
                  <a:lnTo>
                    <a:pt x="22" y="46"/>
                  </a:lnTo>
                  <a:lnTo>
                    <a:pt x="14" y="62"/>
                  </a:lnTo>
                  <a:lnTo>
                    <a:pt x="8" y="78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8" y="116"/>
                  </a:lnTo>
                  <a:lnTo>
                    <a:pt x="14" y="134"/>
                  </a:lnTo>
                  <a:lnTo>
                    <a:pt x="22" y="151"/>
                  </a:lnTo>
                  <a:lnTo>
                    <a:pt x="33" y="164"/>
                  </a:lnTo>
                  <a:lnTo>
                    <a:pt x="46" y="175"/>
                  </a:lnTo>
                  <a:lnTo>
                    <a:pt x="62" y="183"/>
                  </a:lnTo>
                  <a:lnTo>
                    <a:pt x="81" y="188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18" y="188"/>
                  </a:lnTo>
                  <a:lnTo>
                    <a:pt x="134" y="183"/>
                  </a:lnTo>
                  <a:lnTo>
                    <a:pt x="151" y="175"/>
                  </a:lnTo>
                  <a:lnTo>
                    <a:pt x="164" y="164"/>
                  </a:lnTo>
                  <a:lnTo>
                    <a:pt x="177" y="151"/>
                  </a:lnTo>
                  <a:lnTo>
                    <a:pt x="185" y="134"/>
                  </a:lnTo>
                  <a:lnTo>
                    <a:pt x="191" y="118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1" y="81"/>
                  </a:lnTo>
                  <a:lnTo>
                    <a:pt x="185" y="62"/>
                  </a:lnTo>
                  <a:lnTo>
                    <a:pt x="177" y="46"/>
                  </a:lnTo>
                  <a:lnTo>
                    <a:pt x="167" y="33"/>
                  </a:lnTo>
                  <a:lnTo>
                    <a:pt x="153" y="22"/>
                  </a:lnTo>
                  <a:lnTo>
                    <a:pt x="137" y="14"/>
                  </a:lnTo>
                  <a:lnTo>
                    <a:pt x="118" y="6"/>
                  </a:lnTo>
                  <a:lnTo>
                    <a:pt x="100" y="6"/>
                  </a:lnTo>
                  <a:lnTo>
                    <a:pt x="10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91"/>
            <p:cNvSpPr>
              <a:spLocks noEditPoints="1"/>
            </p:cNvSpPr>
            <p:nvPr/>
          </p:nvSpPr>
          <p:spPr bwMode="auto">
            <a:xfrm>
              <a:off x="6668935" y="5745172"/>
              <a:ext cx="311149" cy="311150"/>
            </a:xfrm>
            <a:custGeom>
              <a:avLst/>
              <a:gdLst>
                <a:gd name="T0" fmla="*/ 97 w 196"/>
                <a:gd name="T1" fmla="*/ 196 h 196"/>
                <a:gd name="T2" fmla="*/ 78 w 196"/>
                <a:gd name="T3" fmla="*/ 193 h 196"/>
                <a:gd name="T4" fmla="*/ 43 w 196"/>
                <a:gd name="T5" fmla="*/ 180 h 196"/>
                <a:gd name="T6" fmla="*/ 30 w 196"/>
                <a:gd name="T7" fmla="*/ 167 h 196"/>
                <a:gd name="T8" fmla="*/ 8 w 196"/>
                <a:gd name="T9" fmla="*/ 134 h 196"/>
                <a:gd name="T10" fmla="*/ 0 w 196"/>
                <a:gd name="T11" fmla="*/ 97 h 196"/>
                <a:gd name="T12" fmla="*/ 3 w 196"/>
                <a:gd name="T13" fmla="*/ 78 h 196"/>
                <a:gd name="T14" fmla="*/ 16 w 196"/>
                <a:gd name="T15" fmla="*/ 43 h 196"/>
                <a:gd name="T16" fmla="*/ 43 w 196"/>
                <a:gd name="T17" fmla="*/ 16 h 196"/>
                <a:gd name="T18" fmla="*/ 78 w 196"/>
                <a:gd name="T19" fmla="*/ 3 h 196"/>
                <a:gd name="T20" fmla="*/ 99 w 196"/>
                <a:gd name="T21" fmla="*/ 0 h 196"/>
                <a:gd name="T22" fmla="*/ 118 w 196"/>
                <a:gd name="T23" fmla="*/ 3 h 196"/>
                <a:gd name="T24" fmla="*/ 153 w 196"/>
                <a:gd name="T25" fmla="*/ 16 h 196"/>
                <a:gd name="T26" fmla="*/ 169 w 196"/>
                <a:gd name="T27" fmla="*/ 30 h 196"/>
                <a:gd name="T28" fmla="*/ 190 w 196"/>
                <a:gd name="T29" fmla="*/ 62 h 196"/>
                <a:gd name="T30" fmla="*/ 196 w 196"/>
                <a:gd name="T31" fmla="*/ 100 h 196"/>
                <a:gd name="T32" fmla="*/ 196 w 196"/>
                <a:gd name="T33" fmla="*/ 118 h 196"/>
                <a:gd name="T34" fmla="*/ 180 w 196"/>
                <a:gd name="T35" fmla="*/ 153 h 196"/>
                <a:gd name="T36" fmla="*/ 153 w 196"/>
                <a:gd name="T37" fmla="*/ 180 h 196"/>
                <a:gd name="T38" fmla="*/ 118 w 196"/>
                <a:gd name="T39" fmla="*/ 196 h 196"/>
                <a:gd name="T40" fmla="*/ 99 w 196"/>
                <a:gd name="T41" fmla="*/ 196 h 196"/>
                <a:gd name="T42" fmla="*/ 99 w 196"/>
                <a:gd name="T43" fmla="*/ 6 h 196"/>
                <a:gd name="T44" fmla="*/ 62 w 196"/>
                <a:gd name="T45" fmla="*/ 14 h 196"/>
                <a:gd name="T46" fmla="*/ 32 w 196"/>
                <a:gd name="T47" fmla="*/ 32 h 196"/>
                <a:gd name="T48" fmla="*/ 13 w 196"/>
                <a:gd name="T49" fmla="*/ 62 h 196"/>
                <a:gd name="T50" fmla="*/ 5 w 196"/>
                <a:gd name="T51" fmla="*/ 97 h 196"/>
                <a:gd name="T52" fmla="*/ 8 w 196"/>
                <a:gd name="T53" fmla="*/ 116 h 196"/>
                <a:gd name="T54" fmla="*/ 21 w 196"/>
                <a:gd name="T55" fmla="*/ 148 h 196"/>
                <a:gd name="T56" fmla="*/ 32 w 196"/>
                <a:gd name="T57" fmla="*/ 164 h 196"/>
                <a:gd name="T58" fmla="*/ 62 w 196"/>
                <a:gd name="T59" fmla="*/ 185 h 196"/>
                <a:gd name="T60" fmla="*/ 97 w 196"/>
                <a:gd name="T61" fmla="*/ 191 h 196"/>
                <a:gd name="T62" fmla="*/ 99 w 196"/>
                <a:gd name="T63" fmla="*/ 191 h 196"/>
                <a:gd name="T64" fmla="*/ 134 w 196"/>
                <a:gd name="T65" fmla="*/ 185 h 196"/>
                <a:gd name="T66" fmla="*/ 164 w 196"/>
                <a:gd name="T67" fmla="*/ 164 h 196"/>
                <a:gd name="T68" fmla="*/ 185 w 196"/>
                <a:gd name="T69" fmla="*/ 134 h 196"/>
                <a:gd name="T70" fmla="*/ 190 w 196"/>
                <a:gd name="T71" fmla="*/ 100 h 196"/>
                <a:gd name="T72" fmla="*/ 190 w 196"/>
                <a:gd name="T73" fmla="*/ 81 h 196"/>
                <a:gd name="T74" fmla="*/ 177 w 196"/>
                <a:gd name="T75" fmla="*/ 49 h 196"/>
                <a:gd name="T76" fmla="*/ 166 w 196"/>
                <a:gd name="T77" fmla="*/ 32 h 196"/>
                <a:gd name="T78" fmla="*/ 134 w 196"/>
                <a:gd name="T79" fmla="*/ 14 h 196"/>
                <a:gd name="T80" fmla="*/ 99 w 196"/>
                <a:gd name="T81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196">
                  <a:moveTo>
                    <a:pt x="99" y="196"/>
                  </a:moveTo>
                  <a:lnTo>
                    <a:pt x="97" y="196"/>
                  </a:lnTo>
                  <a:lnTo>
                    <a:pt x="97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30" y="27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8" y="3"/>
                  </a:lnTo>
                  <a:lnTo>
                    <a:pt x="137" y="8"/>
                  </a:lnTo>
                  <a:lnTo>
                    <a:pt x="153" y="16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82" y="46"/>
                  </a:lnTo>
                  <a:lnTo>
                    <a:pt x="190" y="62"/>
                  </a:lnTo>
                  <a:lnTo>
                    <a:pt x="196" y="81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6" y="118"/>
                  </a:lnTo>
                  <a:lnTo>
                    <a:pt x="188" y="137"/>
                  </a:lnTo>
                  <a:lnTo>
                    <a:pt x="180" y="153"/>
                  </a:lnTo>
                  <a:lnTo>
                    <a:pt x="169" y="169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6"/>
                  </a:lnTo>
                  <a:lnTo>
                    <a:pt x="99" y="196"/>
                  </a:lnTo>
                  <a:lnTo>
                    <a:pt x="99" y="196"/>
                  </a:lnTo>
                  <a:close/>
                  <a:moveTo>
                    <a:pt x="99" y="6"/>
                  </a:moveTo>
                  <a:lnTo>
                    <a:pt x="99" y="6"/>
                  </a:lnTo>
                  <a:lnTo>
                    <a:pt x="80" y="8"/>
                  </a:lnTo>
                  <a:lnTo>
                    <a:pt x="62" y="14"/>
                  </a:lnTo>
                  <a:lnTo>
                    <a:pt x="48" y="22"/>
                  </a:lnTo>
                  <a:lnTo>
                    <a:pt x="32" y="32"/>
                  </a:lnTo>
                  <a:lnTo>
                    <a:pt x="21" y="46"/>
                  </a:lnTo>
                  <a:lnTo>
                    <a:pt x="13" y="62"/>
                  </a:lnTo>
                  <a:lnTo>
                    <a:pt x="8" y="7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8" y="116"/>
                  </a:lnTo>
                  <a:lnTo>
                    <a:pt x="13" y="134"/>
                  </a:lnTo>
                  <a:lnTo>
                    <a:pt x="21" y="148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46" y="175"/>
                  </a:lnTo>
                  <a:lnTo>
                    <a:pt x="62" y="185"/>
                  </a:lnTo>
                  <a:lnTo>
                    <a:pt x="80" y="191"/>
                  </a:lnTo>
                  <a:lnTo>
                    <a:pt x="97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118" y="191"/>
                  </a:lnTo>
                  <a:lnTo>
                    <a:pt x="134" y="185"/>
                  </a:lnTo>
                  <a:lnTo>
                    <a:pt x="150" y="175"/>
                  </a:lnTo>
                  <a:lnTo>
                    <a:pt x="164" y="164"/>
                  </a:lnTo>
                  <a:lnTo>
                    <a:pt x="174" y="150"/>
                  </a:lnTo>
                  <a:lnTo>
                    <a:pt x="185" y="134"/>
                  </a:lnTo>
                  <a:lnTo>
                    <a:pt x="190" y="118"/>
                  </a:lnTo>
                  <a:lnTo>
                    <a:pt x="190" y="100"/>
                  </a:lnTo>
                  <a:lnTo>
                    <a:pt x="190" y="100"/>
                  </a:lnTo>
                  <a:lnTo>
                    <a:pt x="190" y="81"/>
                  </a:lnTo>
                  <a:lnTo>
                    <a:pt x="185" y="65"/>
                  </a:lnTo>
                  <a:lnTo>
                    <a:pt x="177" y="49"/>
                  </a:lnTo>
                  <a:lnTo>
                    <a:pt x="166" y="32"/>
                  </a:lnTo>
                  <a:lnTo>
                    <a:pt x="166" y="32"/>
                  </a:lnTo>
                  <a:lnTo>
                    <a:pt x="150" y="22"/>
                  </a:lnTo>
                  <a:lnTo>
                    <a:pt x="134" y="14"/>
                  </a:lnTo>
                  <a:lnTo>
                    <a:pt x="118" y="8"/>
                  </a:lnTo>
                  <a:lnTo>
                    <a:pt x="99" y="6"/>
                  </a:lnTo>
                  <a:lnTo>
                    <a:pt x="9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92"/>
            <p:cNvSpPr>
              <a:spLocks noEditPoints="1"/>
            </p:cNvSpPr>
            <p:nvPr/>
          </p:nvSpPr>
          <p:spPr bwMode="auto">
            <a:xfrm>
              <a:off x="5537046" y="5903921"/>
              <a:ext cx="455613" cy="454025"/>
            </a:xfrm>
            <a:custGeom>
              <a:avLst/>
              <a:gdLst>
                <a:gd name="T0" fmla="*/ 142 w 287"/>
                <a:gd name="T1" fmla="*/ 286 h 286"/>
                <a:gd name="T2" fmla="*/ 112 w 287"/>
                <a:gd name="T3" fmla="*/ 281 h 286"/>
                <a:gd name="T4" fmla="*/ 61 w 287"/>
                <a:gd name="T5" fmla="*/ 260 h 286"/>
                <a:gd name="T6" fmla="*/ 24 w 287"/>
                <a:gd name="T7" fmla="*/ 222 h 286"/>
                <a:gd name="T8" fmla="*/ 2 w 287"/>
                <a:gd name="T9" fmla="*/ 168 h 286"/>
                <a:gd name="T10" fmla="*/ 0 w 287"/>
                <a:gd name="T11" fmla="*/ 142 h 286"/>
                <a:gd name="T12" fmla="*/ 13 w 287"/>
                <a:gd name="T13" fmla="*/ 85 h 286"/>
                <a:gd name="T14" fmla="*/ 43 w 287"/>
                <a:gd name="T15" fmla="*/ 40 h 286"/>
                <a:gd name="T16" fmla="*/ 88 w 287"/>
                <a:gd name="T17" fmla="*/ 10 h 286"/>
                <a:gd name="T18" fmla="*/ 145 w 287"/>
                <a:gd name="T19" fmla="*/ 0 h 286"/>
                <a:gd name="T20" fmla="*/ 145 w 287"/>
                <a:gd name="T21" fmla="*/ 0 h 286"/>
                <a:gd name="T22" fmla="*/ 201 w 287"/>
                <a:gd name="T23" fmla="*/ 10 h 286"/>
                <a:gd name="T24" fmla="*/ 246 w 287"/>
                <a:gd name="T25" fmla="*/ 42 h 286"/>
                <a:gd name="T26" fmla="*/ 276 w 287"/>
                <a:gd name="T27" fmla="*/ 88 h 286"/>
                <a:gd name="T28" fmla="*/ 287 w 287"/>
                <a:gd name="T29" fmla="*/ 144 h 286"/>
                <a:gd name="T30" fmla="*/ 284 w 287"/>
                <a:gd name="T31" fmla="*/ 171 h 286"/>
                <a:gd name="T32" fmla="*/ 262 w 287"/>
                <a:gd name="T33" fmla="*/ 222 h 286"/>
                <a:gd name="T34" fmla="*/ 222 w 287"/>
                <a:gd name="T35" fmla="*/ 262 h 286"/>
                <a:gd name="T36" fmla="*/ 171 w 287"/>
                <a:gd name="T37" fmla="*/ 284 h 286"/>
                <a:gd name="T38" fmla="*/ 145 w 287"/>
                <a:gd name="T39" fmla="*/ 286 h 286"/>
                <a:gd name="T40" fmla="*/ 145 w 287"/>
                <a:gd name="T41" fmla="*/ 5 h 286"/>
                <a:gd name="T42" fmla="*/ 91 w 287"/>
                <a:gd name="T43" fmla="*/ 16 h 286"/>
                <a:gd name="T44" fmla="*/ 48 w 287"/>
                <a:gd name="T45" fmla="*/ 42 h 286"/>
                <a:gd name="T46" fmla="*/ 16 w 287"/>
                <a:gd name="T47" fmla="*/ 88 h 286"/>
                <a:gd name="T48" fmla="*/ 5 w 287"/>
                <a:gd name="T49" fmla="*/ 142 h 286"/>
                <a:gd name="T50" fmla="*/ 8 w 287"/>
                <a:gd name="T51" fmla="*/ 168 h 286"/>
                <a:gd name="T52" fmla="*/ 29 w 287"/>
                <a:gd name="T53" fmla="*/ 217 h 286"/>
                <a:gd name="T54" fmla="*/ 67 w 287"/>
                <a:gd name="T55" fmla="*/ 257 h 286"/>
                <a:gd name="T56" fmla="*/ 115 w 287"/>
                <a:gd name="T57" fmla="*/ 276 h 286"/>
                <a:gd name="T58" fmla="*/ 145 w 287"/>
                <a:gd name="T59" fmla="*/ 281 h 286"/>
                <a:gd name="T60" fmla="*/ 171 w 287"/>
                <a:gd name="T61" fmla="*/ 278 h 286"/>
                <a:gd name="T62" fmla="*/ 220 w 287"/>
                <a:gd name="T63" fmla="*/ 257 h 286"/>
                <a:gd name="T64" fmla="*/ 257 w 287"/>
                <a:gd name="T65" fmla="*/ 219 h 286"/>
                <a:gd name="T66" fmla="*/ 279 w 287"/>
                <a:gd name="T67" fmla="*/ 171 h 286"/>
                <a:gd name="T68" fmla="*/ 281 w 287"/>
                <a:gd name="T69" fmla="*/ 144 h 286"/>
                <a:gd name="T70" fmla="*/ 271 w 287"/>
                <a:gd name="T71" fmla="*/ 91 h 286"/>
                <a:gd name="T72" fmla="*/ 244 w 287"/>
                <a:gd name="T73" fmla="*/ 45 h 286"/>
                <a:gd name="T74" fmla="*/ 198 w 287"/>
                <a:gd name="T75" fmla="*/ 16 h 286"/>
                <a:gd name="T76" fmla="*/ 145 w 287"/>
                <a:gd name="T77" fmla="*/ 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286">
                  <a:moveTo>
                    <a:pt x="145" y="286"/>
                  </a:moveTo>
                  <a:lnTo>
                    <a:pt x="142" y="286"/>
                  </a:lnTo>
                  <a:lnTo>
                    <a:pt x="142" y="286"/>
                  </a:lnTo>
                  <a:lnTo>
                    <a:pt x="112" y="281"/>
                  </a:lnTo>
                  <a:lnTo>
                    <a:pt x="86" y="273"/>
                  </a:lnTo>
                  <a:lnTo>
                    <a:pt x="61" y="260"/>
                  </a:lnTo>
                  <a:lnTo>
                    <a:pt x="43" y="244"/>
                  </a:lnTo>
                  <a:lnTo>
                    <a:pt x="24" y="222"/>
                  </a:lnTo>
                  <a:lnTo>
                    <a:pt x="10" y="195"/>
                  </a:lnTo>
                  <a:lnTo>
                    <a:pt x="2" y="16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2"/>
                  </a:lnTo>
                  <a:lnTo>
                    <a:pt x="13" y="85"/>
                  </a:lnTo>
                  <a:lnTo>
                    <a:pt x="27" y="61"/>
                  </a:lnTo>
                  <a:lnTo>
                    <a:pt x="43" y="40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5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74" y="2"/>
                  </a:lnTo>
                  <a:lnTo>
                    <a:pt x="201" y="10"/>
                  </a:lnTo>
                  <a:lnTo>
                    <a:pt x="225" y="24"/>
                  </a:lnTo>
                  <a:lnTo>
                    <a:pt x="246" y="42"/>
                  </a:lnTo>
                  <a:lnTo>
                    <a:pt x="265" y="64"/>
                  </a:lnTo>
                  <a:lnTo>
                    <a:pt x="276" y="88"/>
                  </a:lnTo>
                  <a:lnTo>
                    <a:pt x="284" y="115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4" y="171"/>
                  </a:lnTo>
                  <a:lnTo>
                    <a:pt x="276" y="198"/>
                  </a:lnTo>
                  <a:lnTo>
                    <a:pt x="262" y="222"/>
                  </a:lnTo>
                  <a:lnTo>
                    <a:pt x="244" y="244"/>
                  </a:lnTo>
                  <a:lnTo>
                    <a:pt x="222" y="262"/>
                  </a:lnTo>
                  <a:lnTo>
                    <a:pt x="198" y="273"/>
                  </a:lnTo>
                  <a:lnTo>
                    <a:pt x="171" y="284"/>
                  </a:lnTo>
                  <a:lnTo>
                    <a:pt x="145" y="286"/>
                  </a:lnTo>
                  <a:lnTo>
                    <a:pt x="145" y="286"/>
                  </a:lnTo>
                  <a:close/>
                  <a:moveTo>
                    <a:pt x="145" y="5"/>
                  </a:moveTo>
                  <a:lnTo>
                    <a:pt x="145" y="5"/>
                  </a:lnTo>
                  <a:lnTo>
                    <a:pt x="115" y="8"/>
                  </a:lnTo>
                  <a:lnTo>
                    <a:pt x="91" y="16"/>
                  </a:lnTo>
                  <a:lnTo>
                    <a:pt x="67" y="26"/>
                  </a:lnTo>
                  <a:lnTo>
                    <a:pt x="48" y="42"/>
                  </a:lnTo>
                  <a:lnTo>
                    <a:pt x="29" y="64"/>
                  </a:lnTo>
                  <a:lnTo>
                    <a:pt x="16" y="88"/>
                  </a:lnTo>
                  <a:lnTo>
                    <a:pt x="8" y="11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8"/>
                  </a:lnTo>
                  <a:lnTo>
                    <a:pt x="16" y="195"/>
                  </a:lnTo>
                  <a:lnTo>
                    <a:pt x="29" y="217"/>
                  </a:lnTo>
                  <a:lnTo>
                    <a:pt x="45" y="238"/>
                  </a:lnTo>
                  <a:lnTo>
                    <a:pt x="67" y="257"/>
                  </a:lnTo>
                  <a:lnTo>
                    <a:pt x="88" y="268"/>
                  </a:lnTo>
                  <a:lnTo>
                    <a:pt x="115" y="276"/>
                  </a:lnTo>
                  <a:lnTo>
                    <a:pt x="142" y="281"/>
                  </a:lnTo>
                  <a:lnTo>
                    <a:pt x="145" y="281"/>
                  </a:lnTo>
                  <a:lnTo>
                    <a:pt x="145" y="281"/>
                  </a:lnTo>
                  <a:lnTo>
                    <a:pt x="171" y="278"/>
                  </a:lnTo>
                  <a:lnTo>
                    <a:pt x="198" y="270"/>
                  </a:lnTo>
                  <a:lnTo>
                    <a:pt x="220" y="257"/>
                  </a:lnTo>
                  <a:lnTo>
                    <a:pt x="241" y="241"/>
                  </a:lnTo>
                  <a:lnTo>
                    <a:pt x="257" y="219"/>
                  </a:lnTo>
                  <a:lnTo>
                    <a:pt x="271" y="195"/>
                  </a:lnTo>
                  <a:lnTo>
                    <a:pt x="279" y="171"/>
                  </a:lnTo>
                  <a:lnTo>
                    <a:pt x="281" y="144"/>
                  </a:lnTo>
                  <a:lnTo>
                    <a:pt x="281" y="144"/>
                  </a:lnTo>
                  <a:lnTo>
                    <a:pt x="279" y="115"/>
                  </a:lnTo>
                  <a:lnTo>
                    <a:pt x="271" y="91"/>
                  </a:lnTo>
                  <a:lnTo>
                    <a:pt x="260" y="67"/>
                  </a:lnTo>
                  <a:lnTo>
                    <a:pt x="244" y="45"/>
                  </a:lnTo>
                  <a:lnTo>
                    <a:pt x="222" y="29"/>
                  </a:lnTo>
                  <a:lnTo>
                    <a:pt x="198" y="16"/>
                  </a:lnTo>
                  <a:lnTo>
                    <a:pt x="174" y="8"/>
                  </a:lnTo>
                  <a:lnTo>
                    <a:pt x="145" y="5"/>
                  </a:lnTo>
                  <a:lnTo>
                    <a:pt x="145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2" name="Freeform 393"/>
            <p:cNvSpPr>
              <a:spLocks/>
            </p:cNvSpPr>
            <p:nvPr/>
          </p:nvSpPr>
          <p:spPr bwMode="auto">
            <a:xfrm>
              <a:off x="7030884" y="1628785"/>
              <a:ext cx="212725" cy="207963"/>
            </a:xfrm>
            <a:custGeom>
              <a:avLst/>
              <a:gdLst>
                <a:gd name="T0" fmla="*/ 134 w 134"/>
                <a:gd name="T1" fmla="*/ 67 h 131"/>
                <a:gd name="T2" fmla="*/ 134 w 134"/>
                <a:gd name="T3" fmla="*/ 67 h 131"/>
                <a:gd name="T4" fmla="*/ 131 w 134"/>
                <a:gd name="T5" fmla="*/ 80 h 131"/>
                <a:gd name="T6" fmla="*/ 129 w 134"/>
                <a:gd name="T7" fmla="*/ 91 h 131"/>
                <a:gd name="T8" fmla="*/ 121 w 134"/>
                <a:gd name="T9" fmla="*/ 105 h 131"/>
                <a:gd name="T10" fmla="*/ 113 w 134"/>
                <a:gd name="T11" fmla="*/ 113 h 131"/>
                <a:gd name="T12" fmla="*/ 105 w 134"/>
                <a:gd name="T13" fmla="*/ 121 h 131"/>
                <a:gd name="T14" fmla="*/ 94 w 134"/>
                <a:gd name="T15" fmla="*/ 126 h 131"/>
                <a:gd name="T16" fmla="*/ 80 w 134"/>
                <a:gd name="T17" fmla="*/ 131 h 131"/>
                <a:gd name="T18" fmla="*/ 67 w 134"/>
                <a:gd name="T19" fmla="*/ 131 h 131"/>
                <a:gd name="T20" fmla="*/ 67 w 134"/>
                <a:gd name="T21" fmla="*/ 131 h 131"/>
                <a:gd name="T22" fmla="*/ 54 w 134"/>
                <a:gd name="T23" fmla="*/ 131 h 131"/>
                <a:gd name="T24" fmla="*/ 40 w 134"/>
                <a:gd name="T25" fmla="*/ 126 h 131"/>
                <a:gd name="T26" fmla="*/ 29 w 134"/>
                <a:gd name="T27" fmla="*/ 121 h 131"/>
                <a:gd name="T28" fmla="*/ 21 w 134"/>
                <a:gd name="T29" fmla="*/ 113 h 131"/>
                <a:gd name="T30" fmla="*/ 13 w 134"/>
                <a:gd name="T31" fmla="*/ 105 h 131"/>
                <a:gd name="T32" fmla="*/ 5 w 134"/>
                <a:gd name="T33" fmla="*/ 91 h 131"/>
                <a:gd name="T34" fmla="*/ 3 w 134"/>
                <a:gd name="T35" fmla="*/ 80 h 131"/>
                <a:gd name="T36" fmla="*/ 0 w 134"/>
                <a:gd name="T37" fmla="*/ 67 h 131"/>
                <a:gd name="T38" fmla="*/ 0 w 134"/>
                <a:gd name="T39" fmla="*/ 67 h 131"/>
                <a:gd name="T40" fmla="*/ 3 w 134"/>
                <a:gd name="T41" fmla="*/ 54 h 131"/>
                <a:gd name="T42" fmla="*/ 5 w 134"/>
                <a:gd name="T43" fmla="*/ 40 h 131"/>
                <a:gd name="T44" fmla="*/ 13 w 134"/>
                <a:gd name="T45" fmla="*/ 30 h 131"/>
                <a:gd name="T46" fmla="*/ 21 w 134"/>
                <a:gd name="T47" fmla="*/ 19 h 131"/>
                <a:gd name="T48" fmla="*/ 29 w 134"/>
                <a:gd name="T49" fmla="*/ 11 h 131"/>
                <a:gd name="T50" fmla="*/ 40 w 134"/>
                <a:gd name="T51" fmla="*/ 5 h 131"/>
                <a:gd name="T52" fmla="*/ 54 w 134"/>
                <a:gd name="T53" fmla="*/ 3 h 131"/>
                <a:gd name="T54" fmla="*/ 67 w 134"/>
                <a:gd name="T55" fmla="*/ 0 h 131"/>
                <a:gd name="T56" fmla="*/ 67 w 134"/>
                <a:gd name="T57" fmla="*/ 0 h 131"/>
                <a:gd name="T58" fmla="*/ 80 w 134"/>
                <a:gd name="T59" fmla="*/ 3 h 131"/>
                <a:gd name="T60" fmla="*/ 94 w 134"/>
                <a:gd name="T61" fmla="*/ 5 h 131"/>
                <a:gd name="T62" fmla="*/ 105 w 134"/>
                <a:gd name="T63" fmla="*/ 11 h 131"/>
                <a:gd name="T64" fmla="*/ 113 w 134"/>
                <a:gd name="T65" fmla="*/ 19 h 131"/>
                <a:gd name="T66" fmla="*/ 121 w 134"/>
                <a:gd name="T67" fmla="*/ 30 h 131"/>
                <a:gd name="T68" fmla="*/ 129 w 134"/>
                <a:gd name="T69" fmla="*/ 40 h 131"/>
                <a:gd name="T70" fmla="*/ 131 w 134"/>
                <a:gd name="T71" fmla="*/ 54 h 131"/>
                <a:gd name="T72" fmla="*/ 134 w 134"/>
                <a:gd name="T73" fmla="*/ 67 h 131"/>
                <a:gd name="T74" fmla="*/ 134 w 134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1">
                  <a:moveTo>
                    <a:pt x="134" y="67"/>
                  </a:moveTo>
                  <a:lnTo>
                    <a:pt x="134" y="67"/>
                  </a:lnTo>
                  <a:lnTo>
                    <a:pt x="131" y="80"/>
                  </a:lnTo>
                  <a:lnTo>
                    <a:pt x="129" y="91"/>
                  </a:lnTo>
                  <a:lnTo>
                    <a:pt x="121" y="105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4" y="126"/>
                  </a:lnTo>
                  <a:lnTo>
                    <a:pt x="80" y="131"/>
                  </a:lnTo>
                  <a:lnTo>
                    <a:pt x="67" y="131"/>
                  </a:lnTo>
                  <a:lnTo>
                    <a:pt x="67" y="131"/>
                  </a:lnTo>
                  <a:lnTo>
                    <a:pt x="54" y="131"/>
                  </a:lnTo>
                  <a:lnTo>
                    <a:pt x="40" y="126"/>
                  </a:lnTo>
                  <a:lnTo>
                    <a:pt x="29" y="121"/>
                  </a:lnTo>
                  <a:lnTo>
                    <a:pt x="21" y="113"/>
                  </a:lnTo>
                  <a:lnTo>
                    <a:pt x="13" y="105"/>
                  </a:lnTo>
                  <a:lnTo>
                    <a:pt x="5" y="91"/>
                  </a:lnTo>
                  <a:lnTo>
                    <a:pt x="3" y="8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4"/>
                  </a:lnTo>
                  <a:lnTo>
                    <a:pt x="5" y="40"/>
                  </a:lnTo>
                  <a:lnTo>
                    <a:pt x="13" y="30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0" y="5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3"/>
                  </a:lnTo>
                  <a:lnTo>
                    <a:pt x="94" y="5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4" y="67"/>
                  </a:lnTo>
                  <a:lnTo>
                    <a:pt x="134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94"/>
            <p:cNvSpPr>
              <a:spLocks noEditPoints="1"/>
            </p:cNvSpPr>
            <p:nvPr/>
          </p:nvSpPr>
          <p:spPr bwMode="auto">
            <a:xfrm>
              <a:off x="7013421" y="1611322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8 w 156"/>
                <a:gd name="T3" fmla="*/ 148 h 153"/>
                <a:gd name="T4" fmla="*/ 24 w 156"/>
                <a:gd name="T5" fmla="*/ 132 h 153"/>
                <a:gd name="T6" fmla="*/ 8 w 156"/>
                <a:gd name="T7" fmla="*/ 108 h 153"/>
                <a:gd name="T8" fmla="*/ 0 w 156"/>
                <a:gd name="T9" fmla="*/ 78 h 153"/>
                <a:gd name="T10" fmla="*/ 3 w 156"/>
                <a:gd name="T11" fmla="*/ 62 h 153"/>
                <a:gd name="T12" fmla="*/ 14 w 156"/>
                <a:gd name="T13" fmla="*/ 35 h 153"/>
                <a:gd name="T14" fmla="*/ 35 w 156"/>
                <a:gd name="T15" fmla="*/ 14 h 153"/>
                <a:gd name="T16" fmla="*/ 62 w 156"/>
                <a:gd name="T17" fmla="*/ 3 h 153"/>
                <a:gd name="T18" fmla="*/ 78 w 156"/>
                <a:gd name="T19" fmla="*/ 0 h 153"/>
                <a:gd name="T20" fmla="*/ 107 w 156"/>
                <a:gd name="T21" fmla="*/ 6 h 153"/>
                <a:gd name="T22" fmla="*/ 132 w 156"/>
                <a:gd name="T23" fmla="*/ 24 h 153"/>
                <a:gd name="T24" fmla="*/ 148 w 156"/>
                <a:gd name="T25" fmla="*/ 49 h 153"/>
                <a:gd name="T26" fmla="*/ 156 w 156"/>
                <a:gd name="T27" fmla="*/ 78 h 153"/>
                <a:gd name="T28" fmla="*/ 153 w 156"/>
                <a:gd name="T29" fmla="*/ 94 h 153"/>
                <a:gd name="T30" fmla="*/ 142 w 156"/>
                <a:gd name="T31" fmla="*/ 121 h 153"/>
                <a:gd name="T32" fmla="*/ 121 w 156"/>
                <a:gd name="T33" fmla="*/ 140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2 h 153"/>
                <a:gd name="T40" fmla="*/ 57 w 156"/>
                <a:gd name="T41" fmla="*/ 27 h 153"/>
                <a:gd name="T42" fmla="*/ 38 w 156"/>
                <a:gd name="T43" fmla="*/ 38 h 153"/>
                <a:gd name="T44" fmla="*/ 27 w 156"/>
                <a:gd name="T45" fmla="*/ 57 h 153"/>
                <a:gd name="T46" fmla="*/ 22 w 156"/>
                <a:gd name="T47" fmla="*/ 78 h 153"/>
                <a:gd name="T48" fmla="*/ 24 w 156"/>
                <a:gd name="T49" fmla="*/ 89 h 153"/>
                <a:gd name="T50" fmla="*/ 32 w 156"/>
                <a:gd name="T51" fmla="*/ 108 h 153"/>
                <a:gd name="T52" fmla="*/ 48 w 156"/>
                <a:gd name="T53" fmla="*/ 124 h 153"/>
                <a:gd name="T54" fmla="*/ 67 w 156"/>
                <a:gd name="T55" fmla="*/ 132 h 153"/>
                <a:gd name="T56" fmla="*/ 78 w 156"/>
                <a:gd name="T57" fmla="*/ 132 h 153"/>
                <a:gd name="T58" fmla="*/ 99 w 156"/>
                <a:gd name="T59" fmla="*/ 129 h 153"/>
                <a:gd name="T60" fmla="*/ 118 w 156"/>
                <a:gd name="T61" fmla="*/ 116 h 153"/>
                <a:gd name="T62" fmla="*/ 129 w 156"/>
                <a:gd name="T63" fmla="*/ 100 h 153"/>
                <a:gd name="T64" fmla="*/ 134 w 156"/>
                <a:gd name="T65" fmla="*/ 78 h 153"/>
                <a:gd name="T66" fmla="*/ 132 w 156"/>
                <a:gd name="T67" fmla="*/ 67 h 153"/>
                <a:gd name="T68" fmla="*/ 124 w 156"/>
                <a:gd name="T69" fmla="*/ 46 h 153"/>
                <a:gd name="T70" fmla="*/ 107 w 156"/>
                <a:gd name="T71" fmla="*/ 32 h 153"/>
                <a:gd name="T72" fmla="*/ 89 w 156"/>
                <a:gd name="T73" fmla="*/ 24 h 153"/>
                <a:gd name="T74" fmla="*/ 78 w 156"/>
                <a:gd name="T75" fmla="*/ 2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8" y="148"/>
                  </a:lnTo>
                  <a:lnTo>
                    <a:pt x="35" y="140"/>
                  </a:lnTo>
                  <a:lnTo>
                    <a:pt x="24" y="132"/>
                  </a:lnTo>
                  <a:lnTo>
                    <a:pt x="14" y="121"/>
                  </a:lnTo>
                  <a:lnTo>
                    <a:pt x="8" y="108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8" y="49"/>
                  </a:lnTo>
                  <a:lnTo>
                    <a:pt x="14" y="35"/>
                  </a:lnTo>
                  <a:lnTo>
                    <a:pt x="24" y="24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3"/>
                  </a:lnTo>
                  <a:lnTo>
                    <a:pt x="107" y="6"/>
                  </a:lnTo>
                  <a:lnTo>
                    <a:pt x="121" y="14"/>
                  </a:lnTo>
                  <a:lnTo>
                    <a:pt x="132" y="24"/>
                  </a:lnTo>
                  <a:lnTo>
                    <a:pt x="142" y="35"/>
                  </a:lnTo>
                  <a:lnTo>
                    <a:pt x="148" y="49"/>
                  </a:lnTo>
                  <a:lnTo>
                    <a:pt x="153" y="6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4"/>
                  </a:lnTo>
                  <a:lnTo>
                    <a:pt x="148" y="108"/>
                  </a:lnTo>
                  <a:lnTo>
                    <a:pt x="142" y="121"/>
                  </a:lnTo>
                  <a:lnTo>
                    <a:pt x="132" y="132"/>
                  </a:lnTo>
                  <a:lnTo>
                    <a:pt x="121" y="140"/>
                  </a:lnTo>
                  <a:lnTo>
                    <a:pt x="107" y="148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2"/>
                  </a:moveTo>
                  <a:lnTo>
                    <a:pt x="78" y="22"/>
                  </a:lnTo>
                  <a:lnTo>
                    <a:pt x="67" y="24"/>
                  </a:lnTo>
                  <a:lnTo>
                    <a:pt x="57" y="27"/>
                  </a:lnTo>
                  <a:lnTo>
                    <a:pt x="48" y="32"/>
                  </a:lnTo>
                  <a:lnTo>
                    <a:pt x="38" y="38"/>
                  </a:lnTo>
                  <a:lnTo>
                    <a:pt x="32" y="46"/>
                  </a:lnTo>
                  <a:lnTo>
                    <a:pt x="27" y="57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89"/>
                  </a:lnTo>
                  <a:lnTo>
                    <a:pt x="27" y="100"/>
                  </a:lnTo>
                  <a:lnTo>
                    <a:pt x="32" y="108"/>
                  </a:lnTo>
                  <a:lnTo>
                    <a:pt x="38" y="116"/>
                  </a:lnTo>
                  <a:lnTo>
                    <a:pt x="48" y="124"/>
                  </a:lnTo>
                  <a:lnTo>
                    <a:pt x="57" y="129"/>
                  </a:lnTo>
                  <a:lnTo>
                    <a:pt x="67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9" y="132"/>
                  </a:lnTo>
                  <a:lnTo>
                    <a:pt x="99" y="129"/>
                  </a:lnTo>
                  <a:lnTo>
                    <a:pt x="107" y="124"/>
                  </a:lnTo>
                  <a:lnTo>
                    <a:pt x="118" y="116"/>
                  </a:lnTo>
                  <a:lnTo>
                    <a:pt x="124" y="108"/>
                  </a:lnTo>
                  <a:lnTo>
                    <a:pt x="129" y="100"/>
                  </a:lnTo>
                  <a:lnTo>
                    <a:pt x="132" y="89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2" y="67"/>
                  </a:lnTo>
                  <a:lnTo>
                    <a:pt x="129" y="57"/>
                  </a:lnTo>
                  <a:lnTo>
                    <a:pt x="124" y="46"/>
                  </a:lnTo>
                  <a:lnTo>
                    <a:pt x="118" y="38"/>
                  </a:lnTo>
                  <a:lnTo>
                    <a:pt x="107" y="32"/>
                  </a:lnTo>
                  <a:lnTo>
                    <a:pt x="99" y="27"/>
                  </a:lnTo>
                  <a:lnTo>
                    <a:pt x="89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4" name="Freeform 395"/>
            <p:cNvSpPr>
              <a:spLocks/>
            </p:cNvSpPr>
            <p:nvPr/>
          </p:nvSpPr>
          <p:spPr bwMode="auto">
            <a:xfrm>
              <a:off x="7691283" y="2259022"/>
              <a:ext cx="241300" cy="242888"/>
            </a:xfrm>
            <a:custGeom>
              <a:avLst/>
              <a:gdLst>
                <a:gd name="T0" fmla="*/ 152 w 152"/>
                <a:gd name="T1" fmla="*/ 75 h 153"/>
                <a:gd name="T2" fmla="*/ 152 w 152"/>
                <a:gd name="T3" fmla="*/ 75 h 153"/>
                <a:gd name="T4" fmla="*/ 152 w 152"/>
                <a:gd name="T5" fmla="*/ 91 h 153"/>
                <a:gd name="T6" fmla="*/ 147 w 152"/>
                <a:gd name="T7" fmla="*/ 105 h 153"/>
                <a:gd name="T8" fmla="*/ 139 w 152"/>
                <a:gd name="T9" fmla="*/ 118 h 153"/>
                <a:gd name="T10" fmla="*/ 131 w 152"/>
                <a:gd name="T11" fmla="*/ 129 h 153"/>
                <a:gd name="T12" fmla="*/ 120 w 152"/>
                <a:gd name="T13" fmla="*/ 139 h 153"/>
                <a:gd name="T14" fmla="*/ 107 w 152"/>
                <a:gd name="T15" fmla="*/ 147 h 153"/>
                <a:gd name="T16" fmla="*/ 91 w 152"/>
                <a:gd name="T17" fmla="*/ 150 h 153"/>
                <a:gd name="T18" fmla="*/ 77 w 152"/>
                <a:gd name="T19" fmla="*/ 153 h 153"/>
                <a:gd name="T20" fmla="*/ 77 w 152"/>
                <a:gd name="T21" fmla="*/ 153 h 153"/>
                <a:gd name="T22" fmla="*/ 61 w 152"/>
                <a:gd name="T23" fmla="*/ 150 h 153"/>
                <a:gd name="T24" fmla="*/ 48 w 152"/>
                <a:gd name="T25" fmla="*/ 147 h 153"/>
                <a:gd name="T26" fmla="*/ 34 w 152"/>
                <a:gd name="T27" fmla="*/ 139 h 153"/>
                <a:gd name="T28" fmla="*/ 24 w 152"/>
                <a:gd name="T29" fmla="*/ 129 h 153"/>
                <a:gd name="T30" fmla="*/ 13 w 152"/>
                <a:gd name="T31" fmla="*/ 118 h 153"/>
                <a:gd name="T32" fmla="*/ 5 w 152"/>
                <a:gd name="T33" fmla="*/ 105 h 153"/>
                <a:gd name="T34" fmla="*/ 2 w 152"/>
                <a:gd name="T35" fmla="*/ 91 h 153"/>
                <a:gd name="T36" fmla="*/ 0 w 152"/>
                <a:gd name="T37" fmla="*/ 75 h 153"/>
                <a:gd name="T38" fmla="*/ 0 w 152"/>
                <a:gd name="T39" fmla="*/ 75 h 153"/>
                <a:gd name="T40" fmla="*/ 2 w 152"/>
                <a:gd name="T41" fmla="*/ 62 h 153"/>
                <a:gd name="T42" fmla="*/ 5 w 152"/>
                <a:gd name="T43" fmla="*/ 46 h 153"/>
                <a:gd name="T44" fmla="*/ 13 w 152"/>
                <a:gd name="T45" fmla="*/ 32 h 153"/>
                <a:gd name="T46" fmla="*/ 24 w 152"/>
                <a:gd name="T47" fmla="*/ 21 h 153"/>
                <a:gd name="T48" fmla="*/ 34 w 152"/>
                <a:gd name="T49" fmla="*/ 13 h 153"/>
                <a:gd name="T50" fmla="*/ 48 w 152"/>
                <a:gd name="T51" fmla="*/ 5 h 153"/>
                <a:gd name="T52" fmla="*/ 61 w 152"/>
                <a:gd name="T53" fmla="*/ 0 h 153"/>
                <a:gd name="T54" fmla="*/ 77 w 152"/>
                <a:gd name="T55" fmla="*/ 0 h 153"/>
                <a:gd name="T56" fmla="*/ 77 w 152"/>
                <a:gd name="T57" fmla="*/ 0 h 153"/>
                <a:gd name="T58" fmla="*/ 91 w 152"/>
                <a:gd name="T59" fmla="*/ 0 h 153"/>
                <a:gd name="T60" fmla="*/ 107 w 152"/>
                <a:gd name="T61" fmla="*/ 5 h 153"/>
                <a:gd name="T62" fmla="*/ 120 w 152"/>
                <a:gd name="T63" fmla="*/ 13 h 153"/>
                <a:gd name="T64" fmla="*/ 131 w 152"/>
                <a:gd name="T65" fmla="*/ 21 h 153"/>
                <a:gd name="T66" fmla="*/ 139 w 152"/>
                <a:gd name="T67" fmla="*/ 32 h 153"/>
                <a:gd name="T68" fmla="*/ 147 w 152"/>
                <a:gd name="T69" fmla="*/ 46 h 153"/>
                <a:gd name="T70" fmla="*/ 152 w 152"/>
                <a:gd name="T71" fmla="*/ 62 h 153"/>
                <a:gd name="T72" fmla="*/ 152 w 152"/>
                <a:gd name="T73" fmla="*/ 75 h 153"/>
                <a:gd name="T74" fmla="*/ 152 w 152"/>
                <a:gd name="T75" fmla="*/ 7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152" y="75"/>
                  </a:moveTo>
                  <a:lnTo>
                    <a:pt x="152" y="75"/>
                  </a:lnTo>
                  <a:lnTo>
                    <a:pt x="152" y="91"/>
                  </a:lnTo>
                  <a:lnTo>
                    <a:pt x="147" y="105"/>
                  </a:lnTo>
                  <a:lnTo>
                    <a:pt x="139" y="118"/>
                  </a:lnTo>
                  <a:lnTo>
                    <a:pt x="131" y="129"/>
                  </a:lnTo>
                  <a:lnTo>
                    <a:pt x="120" y="139"/>
                  </a:lnTo>
                  <a:lnTo>
                    <a:pt x="107" y="147"/>
                  </a:lnTo>
                  <a:lnTo>
                    <a:pt x="91" y="150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61" y="150"/>
                  </a:lnTo>
                  <a:lnTo>
                    <a:pt x="48" y="147"/>
                  </a:lnTo>
                  <a:lnTo>
                    <a:pt x="34" y="139"/>
                  </a:lnTo>
                  <a:lnTo>
                    <a:pt x="24" y="129"/>
                  </a:lnTo>
                  <a:lnTo>
                    <a:pt x="13" y="118"/>
                  </a:lnTo>
                  <a:lnTo>
                    <a:pt x="5" y="105"/>
                  </a:lnTo>
                  <a:lnTo>
                    <a:pt x="2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2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4" y="13"/>
                  </a:lnTo>
                  <a:lnTo>
                    <a:pt x="48" y="5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6"/>
                  </a:lnTo>
                  <a:lnTo>
                    <a:pt x="152" y="62"/>
                  </a:lnTo>
                  <a:lnTo>
                    <a:pt x="152" y="75"/>
                  </a:lnTo>
                  <a:lnTo>
                    <a:pt x="152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96"/>
            <p:cNvSpPr>
              <a:spLocks noEditPoints="1"/>
            </p:cNvSpPr>
            <p:nvPr/>
          </p:nvSpPr>
          <p:spPr bwMode="auto">
            <a:xfrm>
              <a:off x="7673821" y="2241560"/>
              <a:ext cx="276226" cy="277813"/>
            </a:xfrm>
            <a:custGeom>
              <a:avLst/>
              <a:gdLst>
                <a:gd name="T0" fmla="*/ 88 w 174"/>
                <a:gd name="T1" fmla="*/ 175 h 175"/>
                <a:gd name="T2" fmla="*/ 54 w 174"/>
                <a:gd name="T3" fmla="*/ 166 h 175"/>
                <a:gd name="T4" fmla="*/ 27 w 174"/>
                <a:gd name="T5" fmla="*/ 148 h 175"/>
                <a:gd name="T6" fmla="*/ 8 w 174"/>
                <a:gd name="T7" fmla="*/ 121 h 175"/>
                <a:gd name="T8" fmla="*/ 0 w 174"/>
                <a:gd name="T9" fmla="*/ 86 h 175"/>
                <a:gd name="T10" fmla="*/ 3 w 174"/>
                <a:gd name="T11" fmla="*/ 70 h 175"/>
                <a:gd name="T12" fmla="*/ 16 w 174"/>
                <a:gd name="T13" fmla="*/ 38 h 175"/>
                <a:gd name="T14" fmla="*/ 37 w 174"/>
                <a:gd name="T15" fmla="*/ 14 h 175"/>
                <a:gd name="T16" fmla="*/ 70 w 174"/>
                <a:gd name="T17" fmla="*/ 0 h 175"/>
                <a:gd name="T18" fmla="*/ 88 w 174"/>
                <a:gd name="T19" fmla="*/ 0 h 175"/>
                <a:gd name="T20" fmla="*/ 121 w 174"/>
                <a:gd name="T21" fmla="*/ 6 h 175"/>
                <a:gd name="T22" fmla="*/ 150 w 174"/>
                <a:gd name="T23" fmla="*/ 24 h 175"/>
                <a:gd name="T24" fmla="*/ 169 w 174"/>
                <a:gd name="T25" fmla="*/ 54 h 175"/>
                <a:gd name="T26" fmla="*/ 174 w 174"/>
                <a:gd name="T27" fmla="*/ 86 h 175"/>
                <a:gd name="T28" fmla="*/ 171 w 174"/>
                <a:gd name="T29" fmla="*/ 105 h 175"/>
                <a:gd name="T30" fmla="*/ 161 w 174"/>
                <a:gd name="T31" fmla="*/ 134 h 175"/>
                <a:gd name="T32" fmla="*/ 137 w 174"/>
                <a:gd name="T33" fmla="*/ 158 h 175"/>
                <a:gd name="T34" fmla="*/ 104 w 174"/>
                <a:gd name="T35" fmla="*/ 172 h 175"/>
                <a:gd name="T36" fmla="*/ 88 w 174"/>
                <a:gd name="T37" fmla="*/ 175 h 175"/>
                <a:gd name="T38" fmla="*/ 88 w 174"/>
                <a:gd name="T39" fmla="*/ 22 h 175"/>
                <a:gd name="T40" fmla="*/ 62 w 174"/>
                <a:gd name="T41" fmla="*/ 27 h 175"/>
                <a:gd name="T42" fmla="*/ 40 w 174"/>
                <a:gd name="T43" fmla="*/ 40 h 175"/>
                <a:gd name="T44" fmla="*/ 27 w 174"/>
                <a:gd name="T45" fmla="*/ 62 h 175"/>
                <a:gd name="T46" fmla="*/ 21 w 174"/>
                <a:gd name="T47" fmla="*/ 86 h 175"/>
                <a:gd name="T48" fmla="*/ 24 w 174"/>
                <a:gd name="T49" fmla="*/ 99 h 175"/>
                <a:gd name="T50" fmla="*/ 32 w 174"/>
                <a:gd name="T51" fmla="*/ 124 h 175"/>
                <a:gd name="T52" fmla="*/ 51 w 174"/>
                <a:gd name="T53" fmla="*/ 142 h 175"/>
                <a:gd name="T54" fmla="*/ 75 w 174"/>
                <a:gd name="T55" fmla="*/ 150 h 175"/>
                <a:gd name="T56" fmla="*/ 88 w 174"/>
                <a:gd name="T57" fmla="*/ 153 h 175"/>
                <a:gd name="T58" fmla="*/ 113 w 174"/>
                <a:gd name="T59" fmla="*/ 148 h 175"/>
                <a:gd name="T60" fmla="*/ 134 w 174"/>
                <a:gd name="T61" fmla="*/ 134 h 175"/>
                <a:gd name="T62" fmla="*/ 147 w 174"/>
                <a:gd name="T63" fmla="*/ 113 h 175"/>
                <a:gd name="T64" fmla="*/ 153 w 174"/>
                <a:gd name="T65" fmla="*/ 86 h 175"/>
                <a:gd name="T66" fmla="*/ 153 w 174"/>
                <a:gd name="T67" fmla="*/ 73 h 175"/>
                <a:gd name="T68" fmla="*/ 142 w 174"/>
                <a:gd name="T69" fmla="*/ 51 h 175"/>
                <a:gd name="T70" fmla="*/ 123 w 174"/>
                <a:gd name="T71" fmla="*/ 32 h 175"/>
                <a:gd name="T72" fmla="*/ 102 w 174"/>
                <a:gd name="T73" fmla="*/ 22 h 175"/>
                <a:gd name="T74" fmla="*/ 88 w 174"/>
                <a:gd name="T75" fmla="*/ 2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8" y="175"/>
                  </a:moveTo>
                  <a:lnTo>
                    <a:pt x="88" y="175"/>
                  </a:lnTo>
                  <a:lnTo>
                    <a:pt x="70" y="172"/>
                  </a:lnTo>
                  <a:lnTo>
                    <a:pt x="54" y="166"/>
                  </a:lnTo>
                  <a:lnTo>
                    <a:pt x="37" y="158"/>
                  </a:lnTo>
                  <a:lnTo>
                    <a:pt x="27" y="148"/>
                  </a:lnTo>
                  <a:lnTo>
                    <a:pt x="16" y="134"/>
                  </a:lnTo>
                  <a:lnTo>
                    <a:pt x="8" y="121"/>
                  </a:lnTo>
                  <a:lnTo>
                    <a:pt x="3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7" y="24"/>
                  </a:lnTo>
                  <a:lnTo>
                    <a:pt x="37" y="14"/>
                  </a:lnTo>
                  <a:lnTo>
                    <a:pt x="54" y="6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04" y="0"/>
                  </a:lnTo>
                  <a:lnTo>
                    <a:pt x="121" y="6"/>
                  </a:lnTo>
                  <a:lnTo>
                    <a:pt x="137" y="14"/>
                  </a:lnTo>
                  <a:lnTo>
                    <a:pt x="150" y="24"/>
                  </a:lnTo>
                  <a:lnTo>
                    <a:pt x="161" y="38"/>
                  </a:lnTo>
                  <a:lnTo>
                    <a:pt x="169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1" y="105"/>
                  </a:lnTo>
                  <a:lnTo>
                    <a:pt x="169" y="121"/>
                  </a:lnTo>
                  <a:lnTo>
                    <a:pt x="161" y="134"/>
                  </a:lnTo>
                  <a:lnTo>
                    <a:pt x="150" y="148"/>
                  </a:lnTo>
                  <a:lnTo>
                    <a:pt x="137" y="158"/>
                  </a:lnTo>
                  <a:lnTo>
                    <a:pt x="121" y="166"/>
                  </a:lnTo>
                  <a:lnTo>
                    <a:pt x="104" y="172"/>
                  </a:lnTo>
                  <a:lnTo>
                    <a:pt x="88" y="175"/>
                  </a:lnTo>
                  <a:lnTo>
                    <a:pt x="88" y="175"/>
                  </a:lnTo>
                  <a:close/>
                  <a:moveTo>
                    <a:pt x="88" y="22"/>
                  </a:moveTo>
                  <a:lnTo>
                    <a:pt x="88" y="22"/>
                  </a:lnTo>
                  <a:lnTo>
                    <a:pt x="75" y="22"/>
                  </a:lnTo>
                  <a:lnTo>
                    <a:pt x="62" y="27"/>
                  </a:lnTo>
                  <a:lnTo>
                    <a:pt x="51" y="32"/>
                  </a:lnTo>
                  <a:lnTo>
                    <a:pt x="40" y="40"/>
                  </a:lnTo>
                  <a:lnTo>
                    <a:pt x="32" y="51"/>
                  </a:lnTo>
                  <a:lnTo>
                    <a:pt x="27" y="62"/>
                  </a:lnTo>
                  <a:lnTo>
                    <a:pt x="24" y="73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4" y="99"/>
                  </a:lnTo>
                  <a:lnTo>
                    <a:pt x="27" y="113"/>
                  </a:lnTo>
                  <a:lnTo>
                    <a:pt x="32" y="124"/>
                  </a:lnTo>
                  <a:lnTo>
                    <a:pt x="40" y="134"/>
                  </a:lnTo>
                  <a:lnTo>
                    <a:pt x="51" y="142"/>
                  </a:lnTo>
                  <a:lnTo>
                    <a:pt x="62" y="148"/>
                  </a:lnTo>
                  <a:lnTo>
                    <a:pt x="75" y="150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102" y="150"/>
                  </a:lnTo>
                  <a:lnTo>
                    <a:pt x="113" y="148"/>
                  </a:lnTo>
                  <a:lnTo>
                    <a:pt x="123" y="142"/>
                  </a:lnTo>
                  <a:lnTo>
                    <a:pt x="134" y="134"/>
                  </a:lnTo>
                  <a:lnTo>
                    <a:pt x="142" y="124"/>
                  </a:lnTo>
                  <a:lnTo>
                    <a:pt x="147" y="113"/>
                  </a:lnTo>
                  <a:lnTo>
                    <a:pt x="153" y="99"/>
                  </a:lnTo>
                  <a:lnTo>
                    <a:pt x="153" y="86"/>
                  </a:lnTo>
                  <a:lnTo>
                    <a:pt x="153" y="86"/>
                  </a:lnTo>
                  <a:lnTo>
                    <a:pt x="153" y="73"/>
                  </a:lnTo>
                  <a:lnTo>
                    <a:pt x="147" y="62"/>
                  </a:lnTo>
                  <a:lnTo>
                    <a:pt x="142" y="51"/>
                  </a:lnTo>
                  <a:lnTo>
                    <a:pt x="134" y="40"/>
                  </a:lnTo>
                  <a:lnTo>
                    <a:pt x="123" y="32"/>
                  </a:lnTo>
                  <a:lnTo>
                    <a:pt x="113" y="27"/>
                  </a:lnTo>
                  <a:lnTo>
                    <a:pt x="102" y="22"/>
                  </a:lnTo>
                  <a:lnTo>
                    <a:pt x="88" y="22"/>
                  </a:lnTo>
                  <a:lnTo>
                    <a:pt x="8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6" name="Freeform 397"/>
            <p:cNvSpPr>
              <a:spLocks/>
            </p:cNvSpPr>
            <p:nvPr/>
          </p:nvSpPr>
          <p:spPr bwMode="auto">
            <a:xfrm>
              <a:off x="8035770" y="3000385"/>
              <a:ext cx="204788" cy="207963"/>
            </a:xfrm>
            <a:custGeom>
              <a:avLst/>
              <a:gdLst>
                <a:gd name="T0" fmla="*/ 129 w 129"/>
                <a:gd name="T1" fmla="*/ 67 h 131"/>
                <a:gd name="T2" fmla="*/ 129 w 129"/>
                <a:gd name="T3" fmla="*/ 67 h 131"/>
                <a:gd name="T4" fmla="*/ 129 w 129"/>
                <a:gd name="T5" fmla="*/ 77 h 131"/>
                <a:gd name="T6" fmla="*/ 126 w 129"/>
                <a:gd name="T7" fmla="*/ 91 h 131"/>
                <a:gd name="T8" fmla="*/ 118 w 129"/>
                <a:gd name="T9" fmla="*/ 101 h 131"/>
                <a:gd name="T10" fmla="*/ 110 w 129"/>
                <a:gd name="T11" fmla="*/ 112 h 131"/>
                <a:gd name="T12" fmla="*/ 102 w 129"/>
                <a:gd name="T13" fmla="*/ 120 h 131"/>
                <a:gd name="T14" fmla="*/ 91 w 129"/>
                <a:gd name="T15" fmla="*/ 126 h 131"/>
                <a:gd name="T16" fmla="*/ 78 w 129"/>
                <a:gd name="T17" fmla="*/ 128 h 131"/>
                <a:gd name="T18" fmla="*/ 64 w 129"/>
                <a:gd name="T19" fmla="*/ 131 h 131"/>
                <a:gd name="T20" fmla="*/ 64 w 129"/>
                <a:gd name="T21" fmla="*/ 131 h 131"/>
                <a:gd name="T22" fmla="*/ 51 w 129"/>
                <a:gd name="T23" fmla="*/ 128 h 131"/>
                <a:gd name="T24" fmla="*/ 40 w 129"/>
                <a:gd name="T25" fmla="*/ 126 h 131"/>
                <a:gd name="T26" fmla="*/ 29 w 129"/>
                <a:gd name="T27" fmla="*/ 120 h 131"/>
                <a:gd name="T28" fmla="*/ 19 w 129"/>
                <a:gd name="T29" fmla="*/ 112 h 131"/>
                <a:gd name="T30" fmla="*/ 11 w 129"/>
                <a:gd name="T31" fmla="*/ 101 h 131"/>
                <a:gd name="T32" fmla="*/ 5 w 129"/>
                <a:gd name="T33" fmla="*/ 91 h 131"/>
                <a:gd name="T34" fmla="*/ 0 w 129"/>
                <a:gd name="T35" fmla="*/ 77 h 131"/>
                <a:gd name="T36" fmla="*/ 0 w 129"/>
                <a:gd name="T37" fmla="*/ 67 h 131"/>
                <a:gd name="T38" fmla="*/ 0 w 129"/>
                <a:gd name="T39" fmla="*/ 67 h 131"/>
                <a:gd name="T40" fmla="*/ 0 w 129"/>
                <a:gd name="T41" fmla="*/ 53 h 131"/>
                <a:gd name="T42" fmla="*/ 5 w 129"/>
                <a:gd name="T43" fmla="*/ 40 h 131"/>
                <a:gd name="T44" fmla="*/ 11 w 129"/>
                <a:gd name="T45" fmla="*/ 29 h 131"/>
                <a:gd name="T46" fmla="*/ 19 w 129"/>
                <a:gd name="T47" fmla="*/ 18 h 131"/>
                <a:gd name="T48" fmla="*/ 29 w 129"/>
                <a:gd name="T49" fmla="*/ 10 h 131"/>
                <a:gd name="T50" fmla="*/ 40 w 129"/>
                <a:gd name="T51" fmla="*/ 5 h 131"/>
                <a:gd name="T52" fmla="*/ 51 w 129"/>
                <a:gd name="T53" fmla="*/ 2 h 131"/>
                <a:gd name="T54" fmla="*/ 64 w 129"/>
                <a:gd name="T55" fmla="*/ 0 h 131"/>
                <a:gd name="T56" fmla="*/ 64 w 129"/>
                <a:gd name="T57" fmla="*/ 0 h 131"/>
                <a:gd name="T58" fmla="*/ 78 w 129"/>
                <a:gd name="T59" fmla="*/ 2 h 131"/>
                <a:gd name="T60" fmla="*/ 91 w 129"/>
                <a:gd name="T61" fmla="*/ 5 h 131"/>
                <a:gd name="T62" fmla="*/ 102 w 129"/>
                <a:gd name="T63" fmla="*/ 10 h 131"/>
                <a:gd name="T64" fmla="*/ 110 w 129"/>
                <a:gd name="T65" fmla="*/ 18 h 131"/>
                <a:gd name="T66" fmla="*/ 118 w 129"/>
                <a:gd name="T67" fmla="*/ 29 h 131"/>
                <a:gd name="T68" fmla="*/ 126 w 129"/>
                <a:gd name="T69" fmla="*/ 40 h 131"/>
                <a:gd name="T70" fmla="*/ 129 w 129"/>
                <a:gd name="T71" fmla="*/ 53 h 131"/>
                <a:gd name="T72" fmla="*/ 129 w 129"/>
                <a:gd name="T73" fmla="*/ 67 h 131"/>
                <a:gd name="T74" fmla="*/ 129 w 129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1">
                  <a:moveTo>
                    <a:pt x="129" y="67"/>
                  </a:moveTo>
                  <a:lnTo>
                    <a:pt x="129" y="67"/>
                  </a:lnTo>
                  <a:lnTo>
                    <a:pt x="129" y="77"/>
                  </a:lnTo>
                  <a:lnTo>
                    <a:pt x="126" y="91"/>
                  </a:lnTo>
                  <a:lnTo>
                    <a:pt x="118" y="101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8" y="128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51" y="128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1"/>
                  </a:lnTo>
                  <a:lnTo>
                    <a:pt x="5" y="91"/>
                  </a:lnTo>
                  <a:lnTo>
                    <a:pt x="0" y="7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3"/>
                  </a:lnTo>
                  <a:lnTo>
                    <a:pt x="5" y="40"/>
                  </a:lnTo>
                  <a:lnTo>
                    <a:pt x="11" y="29"/>
                  </a:lnTo>
                  <a:lnTo>
                    <a:pt x="19" y="18"/>
                  </a:lnTo>
                  <a:lnTo>
                    <a:pt x="29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1" y="5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9"/>
                  </a:lnTo>
                  <a:lnTo>
                    <a:pt x="126" y="40"/>
                  </a:lnTo>
                  <a:lnTo>
                    <a:pt x="129" y="53"/>
                  </a:lnTo>
                  <a:lnTo>
                    <a:pt x="129" y="67"/>
                  </a:lnTo>
                  <a:lnTo>
                    <a:pt x="12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98"/>
            <p:cNvSpPr>
              <a:spLocks noEditPoints="1"/>
            </p:cNvSpPr>
            <p:nvPr/>
          </p:nvSpPr>
          <p:spPr bwMode="auto">
            <a:xfrm>
              <a:off x="8018309" y="2982923"/>
              <a:ext cx="238124" cy="242888"/>
            </a:xfrm>
            <a:custGeom>
              <a:avLst/>
              <a:gdLst>
                <a:gd name="T0" fmla="*/ 75 w 150"/>
                <a:gd name="T1" fmla="*/ 153 h 153"/>
                <a:gd name="T2" fmla="*/ 46 w 150"/>
                <a:gd name="T3" fmla="*/ 147 h 153"/>
                <a:gd name="T4" fmla="*/ 22 w 150"/>
                <a:gd name="T5" fmla="*/ 129 h 153"/>
                <a:gd name="T6" fmla="*/ 5 w 150"/>
                <a:gd name="T7" fmla="*/ 107 h 153"/>
                <a:gd name="T8" fmla="*/ 0 w 150"/>
                <a:gd name="T9" fmla="*/ 78 h 153"/>
                <a:gd name="T10" fmla="*/ 3 w 150"/>
                <a:gd name="T11" fmla="*/ 62 h 153"/>
                <a:gd name="T12" fmla="*/ 13 w 150"/>
                <a:gd name="T13" fmla="*/ 35 h 153"/>
                <a:gd name="T14" fmla="*/ 32 w 150"/>
                <a:gd name="T15" fmla="*/ 13 h 153"/>
                <a:gd name="T16" fmla="*/ 62 w 150"/>
                <a:gd name="T17" fmla="*/ 3 h 153"/>
                <a:gd name="T18" fmla="*/ 75 w 150"/>
                <a:gd name="T19" fmla="*/ 0 h 153"/>
                <a:gd name="T20" fmla="*/ 105 w 150"/>
                <a:gd name="T21" fmla="*/ 5 h 153"/>
                <a:gd name="T22" fmla="*/ 129 w 150"/>
                <a:gd name="T23" fmla="*/ 24 h 153"/>
                <a:gd name="T24" fmla="*/ 145 w 150"/>
                <a:gd name="T25" fmla="*/ 48 h 153"/>
                <a:gd name="T26" fmla="*/ 150 w 150"/>
                <a:gd name="T27" fmla="*/ 78 h 153"/>
                <a:gd name="T28" fmla="*/ 150 w 150"/>
                <a:gd name="T29" fmla="*/ 91 h 153"/>
                <a:gd name="T30" fmla="*/ 140 w 150"/>
                <a:gd name="T31" fmla="*/ 118 h 153"/>
                <a:gd name="T32" fmla="*/ 118 w 150"/>
                <a:gd name="T33" fmla="*/ 139 h 153"/>
                <a:gd name="T34" fmla="*/ 91 w 150"/>
                <a:gd name="T35" fmla="*/ 150 h 153"/>
                <a:gd name="T36" fmla="*/ 75 w 150"/>
                <a:gd name="T37" fmla="*/ 153 h 153"/>
                <a:gd name="T38" fmla="*/ 75 w 150"/>
                <a:gd name="T39" fmla="*/ 21 h 153"/>
                <a:gd name="T40" fmla="*/ 54 w 150"/>
                <a:gd name="T41" fmla="*/ 27 h 153"/>
                <a:gd name="T42" fmla="*/ 38 w 150"/>
                <a:gd name="T43" fmla="*/ 37 h 153"/>
                <a:gd name="T44" fmla="*/ 27 w 150"/>
                <a:gd name="T45" fmla="*/ 56 h 153"/>
                <a:gd name="T46" fmla="*/ 22 w 150"/>
                <a:gd name="T47" fmla="*/ 78 h 153"/>
                <a:gd name="T48" fmla="*/ 22 w 150"/>
                <a:gd name="T49" fmla="*/ 88 h 153"/>
                <a:gd name="T50" fmla="*/ 30 w 150"/>
                <a:gd name="T51" fmla="*/ 107 h 153"/>
                <a:gd name="T52" fmla="*/ 46 w 150"/>
                <a:gd name="T53" fmla="*/ 121 h 153"/>
                <a:gd name="T54" fmla="*/ 64 w 150"/>
                <a:gd name="T55" fmla="*/ 129 h 153"/>
                <a:gd name="T56" fmla="*/ 75 w 150"/>
                <a:gd name="T57" fmla="*/ 131 h 153"/>
                <a:gd name="T58" fmla="*/ 97 w 150"/>
                <a:gd name="T59" fmla="*/ 126 h 153"/>
                <a:gd name="T60" fmla="*/ 115 w 150"/>
                <a:gd name="T61" fmla="*/ 115 h 153"/>
                <a:gd name="T62" fmla="*/ 126 w 150"/>
                <a:gd name="T63" fmla="*/ 96 h 153"/>
                <a:gd name="T64" fmla="*/ 129 w 150"/>
                <a:gd name="T65" fmla="*/ 78 h 153"/>
                <a:gd name="T66" fmla="*/ 129 w 150"/>
                <a:gd name="T67" fmla="*/ 64 h 153"/>
                <a:gd name="T68" fmla="*/ 121 w 150"/>
                <a:gd name="T69" fmla="*/ 45 h 153"/>
                <a:gd name="T70" fmla="*/ 107 w 150"/>
                <a:gd name="T71" fmla="*/ 32 h 153"/>
                <a:gd name="T72" fmla="*/ 86 w 150"/>
                <a:gd name="T73" fmla="*/ 24 h 153"/>
                <a:gd name="T74" fmla="*/ 75 w 150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75" y="153"/>
                  </a:moveTo>
                  <a:lnTo>
                    <a:pt x="75" y="153"/>
                  </a:lnTo>
                  <a:lnTo>
                    <a:pt x="62" y="150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2" y="129"/>
                  </a:lnTo>
                  <a:lnTo>
                    <a:pt x="13" y="118"/>
                  </a:lnTo>
                  <a:lnTo>
                    <a:pt x="5" y="107"/>
                  </a:lnTo>
                  <a:lnTo>
                    <a:pt x="3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5" y="48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62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40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91"/>
                  </a:lnTo>
                  <a:lnTo>
                    <a:pt x="145" y="107"/>
                  </a:lnTo>
                  <a:lnTo>
                    <a:pt x="140" y="118"/>
                  </a:lnTo>
                  <a:lnTo>
                    <a:pt x="129" y="129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0"/>
                  </a:lnTo>
                  <a:lnTo>
                    <a:pt x="75" y="153"/>
                  </a:lnTo>
                  <a:lnTo>
                    <a:pt x="75" y="153"/>
                  </a:lnTo>
                  <a:close/>
                  <a:moveTo>
                    <a:pt x="75" y="21"/>
                  </a:moveTo>
                  <a:lnTo>
                    <a:pt x="75" y="21"/>
                  </a:lnTo>
                  <a:lnTo>
                    <a:pt x="64" y="24"/>
                  </a:lnTo>
                  <a:lnTo>
                    <a:pt x="54" y="27"/>
                  </a:lnTo>
                  <a:lnTo>
                    <a:pt x="46" y="32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7" y="56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7" y="96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1"/>
                  </a:lnTo>
                  <a:lnTo>
                    <a:pt x="54" y="126"/>
                  </a:lnTo>
                  <a:lnTo>
                    <a:pt x="64" y="129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86" y="129"/>
                  </a:lnTo>
                  <a:lnTo>
                    <a:pt x="97" y="126"/>
                  </a:lnTo>
                  <a:lnTo>
                    <a:pt x="107" y="121"/>
                  </a:lnTo>
                  <a:lnTo>
                    <a:pt x="115" y="115"/>
                  </a:lnTo>
                  <a:lnTo>
                    <a:pt x="121" y="107"/>
                  </a:lnTo>
                  <a:lnTo>
                    <a:pt x="126" y="96"/>
                  </a:lnTo>
                  <a:lnTo>
                    <a:pt x="129" y="88"/>
                  </a:lnTo>
                  <a:lnTo>
                    <a:pt x="129" y="78"/>
                  </a:lnTo>
                  <a:lnTo>
                    <a:pt x="129" y="78"/>
                  </a:lnTo>
                  <a:lnTo>
                    <a:pt x="129" y="64"/>
                  </a:lnTo>
                  <a:lnTo>
                    <a:pt x="126" y="56"/>
                  </a:lnTo>
                  <a:lnTo>
                    <a:pt x="121" y="45"/>
                  </a:lnTo>
                  <a:lnTo>
                    <a:pt x="115" y="37"/>
                  </a:lnTo>
                  <a:lnTo>
                    <a:pt x="107" y="32"/>
                  </a:lnTo>
                  <a:lnTo>
                    <a:pt x="97" y="27"/>
                  </a:lnTo>
                  <a:lnTo>
                    <a:pt x="86" y="24"/>
                  </a:lnTo>
                  <a:lnTo>
                    <a:pt x="75" y="21"/>
                  </a:lnTo>
                  <a:lnTo>
                    <a:pt x="7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8" name="Freeform 399"/>
            <p:cNvSpPr>
              <a:spLocks/>
            </p:cNvSpPr>
            <p:nvPr/>
          </p:nvSpPr>
          <p:spPr bwMode="auto">
            <a:xfrm>
              <a:off x="8069109" y="3663960"/>
              <a:ext cx="349251" cy="349248"/>
            </a:xfrm>
            <a:custGeom>
              <a:avLst/>
              <a:gdLst>
                <a:gd name="T0" fmla="*/ 220 w 220"/>
                <a:gd name="T1" fmla="*/ 110 h 220"/>
                <a:gd name="T2" fmla="*/ 220 w 220"/>
                <a:gd name="T3" fmla="*/ 110 h 220"/>
                <a:gd name="T4" fmla="*/ 217 w 220"/>
                <a:gd name="T5" fmla="*/ 131 h 220"/>
                <a:gd name="T6" fmla="*/ 209 w 220"/>
                <a:gd name="T7" fmla="*/ 153 h 220"/>
                <a:gd name="T8" fmla="*/ 201 w 220"/>
                <a:gd name="T9" fmla="*/ 172 h 220"/>
                <a:gd name="T10" fmla="*/ 188 w 220"/>
                <a:gd name="T11" fmla="*/ 188 h 220"/>
                <a:gd name="T12" fmla="*/ 172 w 220"/>
                <a:gd name="T13" fmla="*/ 201 h 220"/>
                <a:gd name="T14" fmla="*/ 153 w 220"/>
                <a:gd name="T15" fmla="*/ 212 h 220"/>
                <a:gd name="T16" fmla="*/ 132 w 220"/>
                <a:gd name="T17" fmla="*/ 217 h 220"/>
                <a:gd name="T18" fmla="*/ 110 w 220"/>
                <a:gd name="T19" fmla="*/ 220 h 220"/>
                <a:gd name="T20" fmla="*/ 110 w 220"/>
                <a:gd name="T21" fmla="*/ 220 h 220"/>
                <a:gd name="T22" fmla="*/ 86 w 220"/>
                <a:gd name="T23" fmla="*/ 217 h 220"/>
                <a:gd name="T24" fmla="*/ 67 w 220"/>
                <a:gd name="T25" fmla="*/ 212 h 220"/>
                <a:gd name="T26" fmla="*/ 49 w 220"/>
                <a:gd name="T27" fmla="*/ 201 h 220"/>
                <a:gd name="T28" fmla="*/ 32 w 220"/>
                <a:gd name="T29" fmla="*/ 188 h 220"/>
                <a:gd name="T30" fmla="*/ 19 w 220"/>
                <a:gd name="T31" fmla="*/ 172 h 220"/>
                <a:gd name="T32" fmla="*/ 8 w 220"/>
                <a:gd name="T33" fmla="*/ 153 h 220"/>
                <a:gd name="T34" fmla="*/ 0 w 220"/>
                <a:gd name="T35" fmla="*/ 131 h 220"/>
                <a:gd name="T36" fmla="*/ 0 w 220"/>
                <a:gd name="T37" fmla="*/ 110 h 220"/>
                <a:gd name="T38" fmla="*/ 0 w 220"/>
                <a:gd name="T39" fmla="*/ 110 h 220"/>
                <a:gd name="T40" fmla="*/ 0 w 220"/>
                <a:gd name="T41" fmla="*/ 88 h 220"/>
                <a:gd name="T42" fmla="*/ 8 w 220"/>
                <a:gd name="T43" fmla="*/ 67 h 220"/>
                <a:gd name="T44" fmla="*/ 19 w 220"/>
                <a:gd name="T45" fmla="*/ 48 h 220"/>
                <a:gd name="T46" fmla="*/ 32 w 220"/>
                <a:gd name="T47" fmla="*/ 32 h 220"/>
                <a:gd name="T48" fmla="*/ 49 w 220"/>
                <a:gd name="T49" fmla="*/ 19 h 220"/>
                <a:gd name="T50" fmla="*/ 67 w 220"/>
                <a:gd name="T51" fmla="*/ 8 h 220"/>
                <a:gd name="T52" fmla="*/ 86 w 220"/>
                <a:gd name="T53" fmla="*/ 3 h 220"/>
                <a:gd name="T54" fmla="*/ 110 w 220"/>
                <a:gd name="T55" fmla="*/ 0 h 220"/>
                <a:gd name="T56" fmla="*/ 110 w 220"/>
                <a:gd name="T57" fmla="*/ 0 h 220"/>
                <a:gd name="T58" fmla="*/ 132 w 220"/>
                <a:gd name="T59" fmla="*/ 3 h 220"/>
                <a:gd name="T60" fmla="*/ 153 w 220"/>
                <a:gd name="T61" fmla="*/ 8 h 220"/>
                <a:gd name="T62" fmla="*/ 172 w 220"/>
                <a:gd name="T63" fmla="*/ 19 h 220"/>
                <a:gd name="T64" fmla="*/ 188 w 220"/>
                <a:gd name="T65" fmla="*/ 32 h 220"/>
                <a:gd name="T66" fmla="*/ 201 w 220"/>
                <a:gd name="T67" fmla="*/ 48 h 220"/>
                <a:gd name="T68" fmla="*/ 209 w 220"/>
                <a:gd name="T69" fmla="*/ 67 h 220"/>
                <a:gd name="T70" fmla="*/ 217 w 220"/>
                <a:gd name="T71" fmla="*/ 88 h 220"/>
                <a:gd name="T72" fmla="*/ 220 w 220"/>
                <a:gd name="T73" fmla="*/ 110 h 220"/>
                <a:gd name="T74" fmla="*/ 220 w 220"/>
                <a:gd name="T7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220">
                  <a:moveTo>
                    <a:pt x="220" y="110"/>
                  </a:moveTo>
                  <a:lnTo>
                    <a:pt x="220" y="110"/>
                  </a:lnTo>
                  <a:lnTo>
                    <a:pt x="217" y="131"/>
                  </a:lnTo>
                  <a:lnTo>
                    <a:pt x="209" y="153"/>
                  </a:lnTo>
                  <a:lnTo>
                    <a:pt x="201" y="172"/>
                  </a:lnTo>
                  <a:lnTo>
                    <a:pt x="188" y="188"/>
                  </a:lnTo>
                  <a:lnTo>
                    <a:pt x="172" y="201"/>
                  </a:lnTo>
                  <a:lnTo>
                    <a:pt x="153" y="212"/>
                  </a:lnTo>
                  <a:lnTo>
                    <a:pt x="132" y="217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86" y="217"/>
                  </a:lnTo>
                  <a:lnTo>
                    <a:pt x="67" y="212"/>
                  </a:lnTo>
                  <a:lnTo>
                    <a:pt x="49" y="201"/>
                  </a:lnTo>
                  <a:lnTo>
                    <a:pt x="32" y="188"/>
                  </a:lnTo>
                  <a:lnTo>
                    <a:pt x="19" y="172"/>
                  </a:lnTo>
                  <a:lnTo>
                    <a:pt x="8" y="153"/>
                  </a:lnTo>
                  <a:lnTo>
                    <a:pt x="0" y="13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88"/>
                  </a:lnTo>
                  <a:lnTo>
                    <a:pt x="8" y="67"/>
                  </a:lnTo>
                  <a:lnTo>
                    <a:pt x="19" y="48"/>
                  </a:lnTo>
                  <a:lnTo>
                    <a:pt x="32" y="32"/>
                  </a:lnTo>
                  <a:lnTo>
                    <a:pt x="49" y="19"/>
                  </a:lnTo>
                  <a:lnTo>
                    <a:pt x="67" y="8"/>
                  </a:lnTo>
                  <a:lnTo>
                    <a:pt x="86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3"/>
                  </a:lnTo>
                  <a:lnTo>
                    <a:pt x="153" y="8"/>
                  </a:lnTo>
                  <a:lnTo>
                    <a:pt x="172" y="19"/>
                  </a:lnTo>
                  <a:lnTo>
                    <a:pt x="188" y="32"/>
                  </a:lnTo>
                  <a:lnTo>
                    <a:pt x="201" y="48"/>
                  </a:lnTo>
                  <a:lnTo>
                    <a:pt x="209" y="67"/>
                  </a:lnTo>
                  <a:lnTo>
                    <a:pt x="217" y="88"/>
                  </a:lnTo>
                  <a:lnTo>
                    <a:pt x="220" y="110"/>
                  </a:lnTo>
                  <a:lnTo>
                    <a:pt x="220" y="11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400"/>
            <p:cNvSpPr>
              <a:spLocks noEditPoints="1"/>
            </p:cNvSpPr>
            <p:nvPr/>
          </p:nvSpPr>
          <p:spPr bwMode="auto">
            <a:xfrm>
              <a:off x="8053233" y="3646496"/>
              <a:ext cx="382588" cy="384175"/>
            </a:xfrm>
            <a:custGeom>
              <a:avLst/>
              <a:gdLst>
                <a:gd name="T0" fmla="*/ 120 w 241"/>
                <a:gd name="T1" fmla="*/ 242 h 242"/>
                <a:gd name="T2" fmla="*/ 72 w 241"/>
                <a:gd name="T3" fmla="*/ 233 h 242"/>
                <a:gd name="T4" fmla="*/ 34 w 241"/>
                <a:gd name="T5" fmla="*/ 207 h 242"/>
                <a:gd name="T6" fmla="*/ 8 w 241"/>
                <a:gd name="T7" fmla="*/ 169 h 242"/>
                <a:gd name="T8" fmla="*/ 0 w 241"/>
                <a:gd name="T9" fmla="*/ 121 h 242"/>
                <a:gd name="T10" fmla="*/ 2 w 241"/>
                <a:gd name="T11" fmla="*/ 97 h 242"/>
                <a:gd name="T12" fmla="*/ 18 w 241"/>
                <a:gd name="T13" fmla="*/ 54 h 242"/>
                <a:gd name="T14" fmla="*/ 53 w 241"/>
                <a:gd name="T15" fmla="*/ 22 h 242"/>
                <a:gd name="T16" fmla="*/ 96 w 241"/>
                <a:gd name="T17" fmla="*/ 3 h 242"/>
                <a:gd name="T18" fmla="*/ 120 w 241"/>
                <a:gd name="T19" fmla="*/ 0 h 242"/>
                <a:gd name="T20" fmla="*/ 166 w 241"/>
                <a:gd name="T21" fmla="*/ 11 h 242"/>
                <a:gd name="T22" fmla="*/ 203 w 241"/>
                <a:gd name="T23" fmla="*/ 35 h 242"/>
                <a:gd name="T24" fmla="*/ 230 w 241"/>
                <a:gd name="T25" fmla="*/ 75 h 242"/>
                <a:gd name="T26" fmla="*/ 241 w 241"/>
                <a:gd name="T27" fmla="*/ 121 h 242"/>
                <a:gd name="T28" fmla="*/ 238 w 241"/>
                <a:gd name="T29" fmla="*/ 145 h 242"/>
                <a:gd name="T30" fmla="*/ 219 w 241"/>
                <a:gd name="T31" fmla="*/ 188 h 242"/>
                <a:gd name="T32" fmla="*/ 187 w 241"/>
                <a:gd name="T33" fmla="*/ 220 h 242"/>
                <a:gd name="T34" fmla="*/ 144 w 241"/>
                <a:gd name="T35" fmla="*/ 239 h 242"/>
                <a:gd name="T36" fmla="*/ 120 w 241"/>
                <a:gd name="T37" fmla="*/ 242 h 242"/>
                <a:gd name="T38" fmla="*/ 120 w 241"/>
                <a:gd name="T39" fmla="*/ 22 h 242"/>
                <a:gd name="T40" fmla="*/ 80 w 241"/>
                <a:gd name="T41" fmla="*/ 30 h 242"/>
                <a:gd name="T42" fmla="*/ 48 w 241"/>
                <a:gd name="T43" fmla="*/ 51 h 242"/>
                <a:gd name="T44" fmla="*/ 29 w 241"/>
                <a:gd name="T45" fmla="*/ 83 h 242"/>
                <a:gd name="T46" fmla="*/ 21 w 241"/>
                <a:gd name="T47" fmla="*/ 121 h 242"/>
                <a:gd name="T48" fmla="*/ 21 w 241"/>
                <a:gd name="T49" fmla="*/ 142 h 242"/>
                <a:gd name="T50" fmla="*/ 37 w 241"/>
                <a:gd name="T51" fmla="*/ 177 h 242"/>
                <a:gd name="T52" fmla="*/ 64 w 241"/>
                <a:gd name="T53" fmla="*/ 204 h 242"/>
                <a:gd name="T54" fmla="*/ 99 w 241"/>
                <a:gd name="T55" fmla="*/ 217 h 242"/>
                <a:gd name="T56" fmla="*/ 120 w 241"/>
                <a:gd name="T57" fmla="*/ 220 h 242"/>
                <a:gd name="T58" fmla="*/ 158 w 241"/>
                <a:gd name="T59" fmla="*/ 212 h 242"/>
                <a:gd name="T60" fmla="*/ 190 w 241"/>
                <a:gd name="T61" fmla="*/ 191 h 242"/>
                <a:gd name="T62" fmla="*/ 211 w 241"/>
                <a:gd name="T63" fmla="*/ 161 h 242"/>
                <a:gd name="T64" fmla="*/ 219 w 241"/>
                <a:gd name="T65" fmla="*/ 121 h 242"/>
                <a:gd name="T66" fmla="*/ 217 w 241"/>
                <a:gd name="T67" fmla="*/ 102 h 242"/>
                <a:gd name="T68" fmla="*/ 201 w 241"/>
                <a:gd name="T69" fmla="*/ 65 h 242"/>
                <a:gd name="T70" fmla="*/ 174 w 241"/>
                <a:gd name="T71" fmla="*/ 38 h 242"/>
                <a:gd name="T72" fmla="*/ 139 w 241"/>
                <a:gd name="T73" fmla="*/ 24 h 242"/>
                <a:gd name="T74" fmla="*/ 120 w 241"/>
                <a:gd name="T75" fmla="*/ 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1" h="242">
                  <a:moveTo>
                    <a:pt x="120" y="242"/>
                  </a:moveTo>
                  <a:lnTo>
                    <a:pt x="120" y="242"/>
                  </a:lnTo>
                  <a:lnTo>
                    <a:pt x="96" y="239"/>
                  </a:lnTo>
                  <a:lnTo>
                    <a:pt x="72" y="233"/>
                  </a:lnTo>
                  <a:lnTo>
                    <a:pt x="53" y="220"/>
                  </a:lnTo>
                  <a:lnTo>
                    <a:pt x="34" y="207"/>
                  </a:lnTo>
                  <a:lnTo>
                    <a:pt x="18" y="188"/>
                  </a:lnTo>
                  <a:lnTo>
                    <a:pt x="8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8" y="75"/>
                  </a:lnTo>
                  <a:lnTo>
                    <a:pt x="18" y="54"/>
                  </a:lnTo>
                  <a:lnTo>
                    <a:pt x="34" y="35"/>
                  </a:lnTo>
                  <a:lnTo>
                    <a:pt x="53" y="22"/>
                  </a:lnTo>
                  <a:lnTo>
                    <a:pt x="72" y="11"/>
                  </a:lnTo>
                  <a:lnTo>
                    <a:pt x="96" y="3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66" y="11"/>
                  </a:lnTo>
                  <a:lnTo>
                    <a:pt x="187" y="22"/>
                  </a:lnTo>
                  <a:lnTo>
                    <a:pt x="203" y="35"/>
                  </a:lnTo>
                  <a:lnTo>
                    <a:pt x="219" y="54"/>
                  </a:lnTo>
                  <a:lnTo>
                    <a:pt x="230" y="75"/>
                  </a:lnTo>
                  <a:lnTo>
                    <a:pt x="238" y="97"/>
                  </a:lnTo>
                  <a:lnTo>
                    <a:pt x="241" y="121"/>
                  </a:lnTo>
                  <a:lnTo>
                    <a:pt x="241" y="121"/>
                  </a:lnTo>
                  <a:lnTo>
                    <a:pt x="238" y="145"/>
                  </a:lnTo>
                  <a:lnTo>
                    <a:pt x="230" y="169"/>
                  </a:lnTo>
                  <a:lnTo>
                    <a:pt x="219" y="188"/>
                  </a:lnTo>
                  <a:lnTo>
                    <a:pt x="203" y="207"/>
                  </a:lnTo>
                  <a:lnTo>
                    <a:pt x="187" y="220"/>
                  </a:lnTo>
                  <a:lnTo>
                    <a:pt x="166" y="233"/>
                  </a:lnTo>
                  <a:lnTo>
                    <a:pt x="144" y="239"/>
                  </a:lnTo>
                  <a:lnTo>
                    <a:pt x="120" y="242"/>
                  </a:lnTo>
                  <a:lnTo>
                    <a:pt x="120" y="242"/>
                  </a:lnTo>
                  <a:close/>
                  <a:moveTo>
                    <a:pt x="120" y="22"/>
                  </a:moveTo>
                  <a:lnTo>
                    <a:pt x="120" y="22"/>
                  </a:lnTo>
                  <a:lnTo>
                    <a:pt x="99" y="24"/>
                  </a:lnTo>
                  <a:lnTo>
                    <a:pt x="80" y="30"/>
                  </a:lnTo>
                  <a:lnTo>
                    <a:pt x="64" y="38"/>
                  </a:lnTo>
                  <a:lnTo>
                    <a:pt x="48" y="51"/>
                  </a:lnTo>
                  <a:lnTo>
                    <a:pt x="37" y="65"/>
                  </a:lnTo>
                  <a:lnTo>
                    <a:pt x="29" y="83"/>
                  </a:lnTo>
                  <a:lnTo>
                    <a:pt x="21" y="102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1" y="142"/>
                  </a:lnTo>
                  <a:lnTo>
                    <a:pt x="29" y="161"/>
                  </a:lnTo>
                  <a:lnTo>
                    <a:pt x="37" y="177"/>
                  </a:lnTo>
                  <a:lnTo>
                    <a:pt x="48" y="191"/>
                  </a:lnTo>
                  <a:lnTo>
                    <a:pt x="64" y="204"/>
                  </a:lnTo>
                  <a:lnTo>
                    <a:pt x="80" y="212"/>
                  </a:lnTo>
                  <a:lnTo>
                    <a:pt x="99" y="217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39" y="217"/>
                  </a:lnTo>
                  <a:lnTo>
                    <a:pt x="158" y="212"/>
                  </a:lnTo>
                  <a:lnTo>
                    <a:pt x="174" y="204"/>
                  </a:lnTo>
                  <a:lnTo>
                    <a:pt x="190" y="191"/>
                  </a:lnTo>
                  <a:lnTo>
                    <a:pt x="201" y="177"/>
                  </a:lnTo>
                  <a:lnTo>
                    <a:pt x="211" y="161"/>
                  </a:lnTo>
                  <a:lnTo>
                    <a:pt x="217" y="142"/>
                  </a:lnTo>
                  <a:lnTo>
                    <a:pt x="219" y="121"/>
                  </a:lnTo>
                  <a:lnTo>
                    <a:pt x="219" y="121"/>
                  </a:lnTo>
                  <a:lnTo>
                    <a:pt x="217" y="102"/>
                  </a:lnTo>
                  <a:lnTo>
                    <a:pt x="211" y="83"/>
                  </a:lnTo>
                  <a:lnTo>
                    <a:pt x="201" y="65"/>
                  </a:lnTo>
                  <a:lnTo>
                    <a:pt x="190" y="51"/>
                  </a:lnTo>
                  <a:lnTo>
                    <a:pt x="174" y="38"/>
                  </a:lnTo>
                  <a:lnTo>
                    <a:pt x="158" y="30"/>
                  </a:lnTo>
                  <a:lnTo>
                    <a:pt x="139" y="24"/>
                  </a:lnTo>
                  <a:lnTo>
                    <a:pt x="120" y="22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0" name="Freeform 401"/>
            <p:cNvSpPr>
              <a:spLocks/>
            </p:cNvSpPr>
            <p:nvPr/>
          </p:nvSpPr>
          <p:spPr bwMode="auto">
            <a:xfrm>
              <a:off x="7904008" y="4578361"/>
              <a:ext cx="207963" cy="204788"/>
            </a:xfrm>
            <a:custGeom>
              <a:avLst/>
              <a:gdLst>
                <a:gd name="T0" fmla="*/ 131 w 131"/>
                <a:gd name="T1" fmla="*/ 65 h 129"/>
                <a:gd name="T2" fmla="*/ 131 w 131"/>
                <a:gd name="T3" fmla="*/ 65 h 129"/>
                <a:gd name="T4" fmla="*/ 128 w 131"/>
                <a:gd name="T5" fmla="*/ 78 h 129"/>
                <a:gd name="T6" fmla="*/ 126 w 131"/>
                <a:gd name="T7" fmla="*/ 89 h 129"/>
                <a:gd name="T8" fmla="*/ 120 w 131"/>
                <a:gd name="T9" fmla="*/ 102 h 129"/>
                <a:gd name="T10" fmla="*/ 112 w 131"/>
                <a:gd name="T11" fmla="*/ 110 h 129"/>
                <a:gd name="T12" fmla="*/ 102 w 131"/>
                <a:gd name="T13" fmla="*/ 118 h 129"/>
                <a:gd name="T14" fmla="*/ 91 w 131"/>
                <a:gd name="T15" fmla="*/ 124 h 129"/>
                <a:gd name="T16" fmla="*/ 77 w 131"/>
                <a:gd name="T17" fmla="*/ 129 h 129"/>
                <a:gd name="T18" fmla="*/ 67 w 131"/>
                <a:gd name="T19" fmla="*/ 129 h 129"/>
                <a:gd name="T20" fmla="*/ 67 w 131"/>
                <a:gd name="T21" fmla="*/ 129 h 129"/>
                <a:gd name="T22" fmla="*/ 53 w 131"/>
                <a:gd name="T23" fmla="*/ 129 h 129"/>
                <a:gd name="T24" fmla="*/ 40 w 131"/>
                <a:gd name="T25" fmla="*/ 124 h 129"/>
                <a:gd name="T26" fmla="*/ 29 w 131"/>
                <a:gd name="T27" fmla="*/ 118 h 129"/>
                <a:gd name="T28" fmla="*/ 18 w 131"/>
                <a:gd name="T29" fmla="*/ 110 h 129"/>
                <a:gd name="T30" fmla="*/ 10 w 131"/>
                <a:gd name="T31" fmla="*/ 102 h 129"/>
                <a:gd name="T32" fmla="*/ 5 w 131"/>
                <a:gd name="T33" fmla="*/ 89 h 129"/>
                <a:gd name="T34" fmla="*/ 2 w 131"/>
                <a:gd name="T35" fmla="*/ 78 h 129"/>
                <a:gd name="T36" fmla="*/ 0 w 131"/>
                <a:gd name="T37" fmla="*/ 65 h 129"/>
                <a:gd name="T38" fmla="*/ 0 w 131"/>
                <a:gd name="T39" fmla="*/ 65 h 129"/>
                <a:gd name="T40" fmla="*/ 2 w 131"/>
                <a:gd name="T41" fmla="*/ 51 h 129"/>
                <a:gd name="T42" fmla="*/ 5 w 131"/>
                <a:gd name="T43" fmla="*/ 38 h 129"/>
                <a:gd name="T44" fmla="*/ 10 w 131"/>
                <a:gd name="T45" fmla="*/ 27 h 129"/>
                <a:gd name="T46" fmla="*/ 18 w 131"/>
                <a:gd name="T47" fmla="*/ 19 h 129"/>
                <a:gd name="T48" fmla="*/ 29 w 131"/>
                <a:gd name="T49" fmla="*/ 11 h 129"/>
                <a:gd name="T50" fmla="*/ 40 w 131"/>
                <a:gd name="T51" fmla="*/ 3 h 129"/>
                <a:gd name="T52" fmla="*/ 53 w 131"/>
                <a:gd name="T53" fmla="*/ 0 h 129"/>
                <a:gd name="T54" fmla="*/ 67 w 131"/>
                <a:gd name="T55" fmla="*/ 0 h 129"/>
                <a:gd name="T56" fmla="*/ 67 w 131"/>
                <a:gd name="T57" fmla="*/ 0 h 129"/>
                <a:gd name="T58" fmla="*/ 77 w 131"/>
                <a:gd name="T59" fmla="*/ 0 h 129"/>
                <a:gd name="T60" fmla="*/ 91 w 131"/>
                <a:gd name="T61" fmla="*/ 3 h 129"/>
                <a:gd name="T62" fmla="*/ 102 w 131"/>
                <a:gd name="T63" fmla="*/ 11 h 129"/>
                <a:gd name="T64" fmla="*/ 112 w 131"/>
                <a:gd name="T65" fmla="*/ 19 h 129"/>
                <a:gd name="T66" fmla="*/ 120 w 131"/>
                <a:gd name="T67" fmla="*/ 27 h 129"/>
                <a:gd name="T68" fmla="*/ 126 w 131"/>
                <a:gd name="T69" fmla="*/ 38 h 129"/>
                <a:gd name="T70" fmla="*/ 128 w 131"/>
                <a:gd name="T71" fmla="*/ 51 h 129"/>
                <a:gd name="T72" fmla="*/ 131 w 131"/>
                <a:gd name="T73" fmla="*/ 65 h 129"/>
                <a:gd name="T74" fmla="*/ 131 w 131"/>
                <a:gd name="T75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131" y="65"/>
                  </a:moveTo>
                  <a:lnTo>
                    <a:pt x="131" y="65"/>
                  </a:lnTo>
                  <a:lnTo>
                    <a:pt x="128" y="78"/>
                  </a:lnTo>
                  <a:lnTo>
                    <a:pt x="126" y="89"/>
                  </a:lnTo>
                  <a:lnTo>
                    <a:pt x="120" y="102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1" y="124"/>
                  </a:lnTo>
                  <a:lnTo>
                    <a:pt x="77" y="129"/>
                  </a:lnTo>
                  <a:lnTo>
                    <a:pt x="67" y="129"/>
                  </a:lnTo>
                  <a:lnTo>
                    <a:pt x="67" y="129"/>
                  </a:lnTo>
                  <a:lnTo>
                    <a:pt x="53" y="129"/>
                  </a:lnTo>
                  <a:lnTo>
                    <a:pt x="40" y="124"/>
                  </a:lnTo>
                  <a:lnTo>
                    <a:pt x="29" y="118"/>
                  </a:lnTo>
                  <a:lnTo>
                    <a:pt x="18" y="110"/>
                  </a:lnTo>
                  <a:lnTo>
                    <a:pt x="10" y="102"/>
                  </a:lnTo>
                  <a:lnTo>
                    <a:pt x="5" y="89"/>
                  </a:lnTo>
                  <a:lnTo>
                    <a:pt x="2" y="7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51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1"/>
                  </a:lnTo>
                  <a:lnTo>
                    <a:pt x="40" y="3"/>
                  </a:lnTo>
                  <a:lnTo>
                    <a:pt x="53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2" y="11"/>
                  </a:lnTo>
                  <a:lnTo>
                    <a:pt x="112" y="19"/>
                  </a:lnTo>
                  <a:lnTo>
                    <a:pt x="120" y="27"/>
                  </a:lnTo>
                  <a:lnTo>
                    <a:pt x="126" y="38"/>
                  </a:lnTo>
                  <a:lnTo>
                    <a:pt x="128" y="51"/>
                  </a:lnTo>
                  <a:lnTo>
                    <a:pt x="131" y="65"/>
                  </a:lnTo>
                  <a:lnTo>
                    <a:pt x="131" y="6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402"/>
            <p:cNvSpPr>
              <a:spLocks noEditPoints="1"/>
            </p:cNvSpPr>
            <p:nvPr/>
          </p:nvSpPr>
          <p:spPr bwMode="auto">
            <a:xfrm>
              <a:off x="7886546" y="4562485"/>
              <a:ext cx="242888" cy="238124"/>
            </a:xfrm>
            <a:custGeom>
              <a:avLst/>
              <a:gdLst>
                <a:gd name="T0" fmla="*/ 78 w 153"/>
                <a:gd name="T1" fmla="*/ 150 h 150"/>
                <a:gd name="T2" fmla="*/ 48 w 153"/>
                <a:gd name="T3" fmla="*/ 145 h 150"/>
                <a:gd name="T4" fmla="*/ 24 w 153"/>
                <a:gd name="T5" fmla="*/ 128 h 150"/>
                <a:gd name="T6" fmla="*/ 5 w 153"/>
                <a:gd name="T7" fmla="*/ 104 h 150"/>
                <a:gd name="T8" fmla="*/ 0 w 153"/>
                <a:gd name="T9" fmla="*/ 75 h 150"/>
                <a:gd name="T10" fmla="*/ 3 w 153"/>
                <a:gd name="T11" fmla="*/ 59 h 150"/>
                <a:gd name="T12" fmla="*/ 13 w 153"/>
                <a:gd name="T13" fmla="*/ 32 h 150"/>
                <a:gd name="T14" fmla="*/ 35 w 153"/>
                <a:gd name="T15" fmla="*/ 10 h 150"/>
                <a:gd name="T16" fmla="*/ 62 w 153"/>
                <a:gd name="T17" fmla="*/ 0 h 150"/>
                <a:gd name="T18" fmla="*/ 78 w 153"/>
                <a:gd name="T19" fmla="*/ 0 h 150"/>
                <a:gd name="T20" fmla="*/ 107 w 153"/>
                <a:gd name="T21" fmla="*/ 5 h 150"/>
                <a:gd name="T22" fmla="*/ 131 w 153"/>
                <a:gd name="T23" fmla="*/ 21 h 150"/>
                <a:gd name="T24" fmla="*/ 147 w 153"/>
                <a:gd name="T25" fmla="*/ 45 h 150"/>
                <a:gd name="T26" fmla="*/ 153 w 153"/>
                <a:gd name="T27" fmla="*/ 75 h 150"/>
                <a:gd name="T28" fmla="*/ 150 w 153"/>
                <a:gd name="T29" fmla="*/ 91 h 150"/>
                <a:gd name="T30" fmla="*/ 139 w 153"/>
                <a:gd name="T31" fmla="*/ 118 h 150"/>
                <a:gd name="T32" fmla="*/ 118 w 153"/>
                <a:gd name="T33" fmla="*/ 137 h 150"/>
                <a:gd name="T34" fmla="*/ 91 w 153"/>
                <a:gd name="T35" fmla="*/ 150 h 150"/>
                <a:gd name="T36" fmla="*/ 78 w 153"/>
                <a:gd name="T37" fmla="*/ 150 h 150"/>
                <a:gd name="T38" fmla="*/ 78 w 153"/>
                <a:gd name="T39" fmla="*/ 21 h 150"/>
                <a:gd name="T40" fmla="*/ 56 w 153"/>
                <a:gd name="T41" fmla="*/ 24 h 150"/>
                <a:gd name="T42" fmla="*/ 37 w 153"/>
                <a:gd name="T43" fmla="*/ 35 h 150"/>
                <a:gd name="T44" fmla="*/ 27 w 153"/>
                <a:gd name="T45" fmla="*/ 53 h 150"/>
                <a:gd name="T46" fmla="*/ 21 w 153"/>
                <a:gd name="T47" fmla="*/ 75 h 150"/>
                <a:gd name="T48" fmla="*/ 24 w 153"/>
                <a:gd name="T49" fmla="*/ 86 h 150"/>
                <a:gd name="T50" fmla="*/ 32 w 153"/>
                <a:gd name="T51" fmla="*/ 104 h 150"/>
                <a:gd name="T52" fmla="*/ 46 w 153"/>
                <a:gd name="T53" fmla="*/ 120 h 150"/>
                <a:gd name="T54" fmla="*/ 64 w 153"/>
                <a:gd name="T55" fmla="*/ 128 h 150"/>
                <a:gd name="T56" fmla="*/ 78 w 153"/>
                <a:gd name="T57" fmla="*/ 128 h 150"/>
                <a:gd name="T58" fmla="*/ 99 w 153"/>
                <a:gd name="T59" fmla="*/ 126 h 150"/>
                <a:gd name="T60" fmla="*/ 115 w 153"/>
                <a:gd name="T61" fmla="*/ 112 h 150"/>
                <a:gd name="T62" fmla="*/ 126 w 153"/>
                <a:gd name="T63" fmla="*/ 96 h 150"/>
                <a:gd name="T64" fmla="*/ 131 w 153"/>
                <a:gd name="T65" fmla="*/ 75 h 150"/>
                <a:gd name="T66" fmla="*/ 131 w 153"/>
                <a:gd name="T67" fmla="*/ 64 h 150"/>
                <a:gd name="T68" fmla="*/ 121 w 153"/>
                <a:gd name="T69" fmla="*/ 45 h 150"/>
                <a:gd name="T70" fmla="*/ 107 w 153"/>
                <a:gd name="T71" fmla="*/ 29 h 150"/>
                <a:gd name="T72" fmla="*/ 88 w 153"/>
                <a:gd name="T73" fmla="*/ 21 h 150"/>
                <a:gd name="T74" fmla="*/ 78 w 153"/>
                <a:gd name="T75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0">
                  <a:moveTo>
                    <a:pt x="78" y="150"/>
                  </a:moveTo>
                  <a:lnTo>
                    <a:pt x="78" y="150"/>
                  </a:lnTo>
                  <a:lnTo>
                    <a:pt x="62" y="150"/>
                  </a:lnTo>
                  <a:lnTo>
                    <a:pt x="48" y="145"/>
                  </a:lnTo>
                  <a:lnTo>
                    <a:pt x="35" y="137"/>
                  </a:lnTo>
                  <a:lnTo>
                    <a:pt x="24" y="128"/>
                  </a:lnTo>
                  <a:lnTo>
                    <a:pt x="13" y="118"/>
                  </a:lnTo>
                  <a:lnTo>
                    <a:pt x="5" y="104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0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18" y="10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5"/>
                  </a:lnTo>
                  <a:lnTo>
                    <a:pt x="150" y="59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50" y="91"/>
                  </a:lnTo>
                  <a:lnTo>
                    <a:pt x="147" y="104"/>
                  </a:lnTo>
                  <a:lnTo>
                    <a:pt x="139" y="118"/>
                  </a:lnTo>
                  <a:lnTo>
                    <a:pt x="131" y="128"/>
                  </a:lnTo>
                  <a:lnTo>
                    <a:pt x="118" y="137"/>
                  </a:lnTo>
                  <a:lnTo>
                    <a:pt x="107" y="145"/>
                  </a:lnTo>
                  <a:lnTo>
                    <a:pt x="91" y="150"/>
                  </a:lnTo>
                  <a:lnTo>
                    <a:pt x="78" y="150"/>
                  </a:lnTo>
                  <a:lnTo>
                    <a:pt x="78" y="150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4" y="21"/>
                  </a:lnTo>
                  <a:lnTo>
                    <a:pt x="56" y="24"/>
                  </a:lnTo>
                  <a:lnTo>
                    <a:pt x="46" y="29"/>
                  </a:lnTo>
                  <a:lnTo>
                    <a:pt x="37" y="35"/>
                  </a:lnTo>
                  <a:lnTo>
                    <a:pt x="32" y="45"/>
                  </a:lnTo>
                  <a:lnTo>
                    <a:pt x="27" y="53"/>
                  </a:lnTo>
                  <a:lnTo>
                    <a:pt x="24" y="64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4" y="86"/>
                  </a:lnTo>
                  <a:lnTo>
                    <a:pt x="27" y="96"/>
                  </a:lnTo>
                  <a:lnTo>
                    <a:pt x="32" y="104"/>
                  </a:lnTo>
                  <a:lnTo>
                    <a:pt x="37" y="112"/>
                  </a:lnTo>
                  <a:lnTo>
                    <a:pt x="46" y="120"/>
                  </a:lnTo>
                  <a:lnTo>
                    <a:pt x="56" y="126"/>
                  </a:lnTo>
                  <a:lnTo>
                    <a:pt x="6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8" y="128"/>
                  </a:lnTo>
                  <a:lnTo>
                    <a:pt x="99" y="126"/>
                  </a:lnTo>
                  <a:lnTo>
                    <a:pt x="107" y="120"/>
                  </a:lnTo>
                  <a:lnTo>
                    <a:pt x="115" y="112"/>
                  </a:lnTo>
                  <a:lnTo>
                    <a:pt x="121" y="104"/>
                  </a:lnTo>
                  <a:lnTo>
                    <a:pt x="126" y="96"/>
                  </a:lnTo>
                  <a:lnTo>
                    <a:pt x="131" y="86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64"/>
                  </a:lnTo>
                  <a:lnTo>
                    <a:pt x="126" y="53"/>
                  </a:lnTo>
                  <a:lnTo>
                    <a:pt x="121" y="45"/>
                  </a:lnTo>
                  <a:lnTo>
                    <a:pt x="115" y="35"/>
                  </a:lnTo>
                  <a:lnTo>
                    <a:pt x="107" y="29"/>
                  </a:lnTo>
                  <a:lnTo>
                    <a:pt x="99" y="24"/>
                  </a:lnTo>
                  <a:lnTo>
                    <a:pt x="88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2" name="Freeform 403"/>
            <p:cNvSpPr>
              <a:spLocks/>
            </p:cNvSpPr>
            <p:nvPr/>
          </p:nvSpPr>
          <p:spPr bwMode="auto">
            <a:xfrm>
              <a:off x="7486495" y="5243522"/>
              <a:ext cx="220663" cy="217487"/>
            </a:xfrm>
            <a:custGeom>
              <a:avLst/>
              <a:gdLst>
                <a:gd name="T0" fmla="*/ 139 w 139"/>
                <a:gd name="T1" fmla="*/ 67 h 137"/>
                <a:gd name="T2" fmla="*/ 139 w 139"/>
                <a:gd name="T3" fmla="*/ 67 h 137"/>
                <a:gd name="T4" fmla="*/ 137 w 139"/>
                <a:gd name="T5" fmla="*/ 83 h 137"/>
                <a:gd name="T6" fmla="*/ 134 w 139"/>
                <a:gd name="T7" fmla="*/ 94 h 137"/>
                <a:gd name="T8" fmla="*/ 126 w 139"/>
                <a:gd name="T9" fmla="*/ 107 h 137"/>
                <a:gd name="T10" fmla="*/ 118 w 139"/>
                <a:gd name="T11" fmla="*/ 118 h 137"/>
                <a:gd name="T12" fmla="*/ 107 w 139"/>
                <a:gd name="T13" fmla="*/ 126 h 137"/>
                <a:gd name="T14" fmla="*/ 96 w 139"/>
                <a:gd name="T15" fmla="*/ 131 h 137"/>
                <a:gd name="T16" fmla="*/ 83 w 139"/>
                <a:gd name="T17" fmla="*/ 137 h 137"/>
                <a:gd name="T18" fmla="*/ 70 w 139"/>
                <a:gd name="T19" fmla="*/ 137 h 137"/>
                <a:gd name="T20" fmla="*/ 70 w 139"/>
                <a:gd name="T21" fmla="*/ 137 h 137"/>
                <a:gd name="T22" fmla="*/ 56 w 139"/>
                <a:gd name="T23" fmla="*/ 137 h 137"/>
                <a:gd name="T24" fmla="*/ 43 w 139"/>
                <a:gd name="T25" fmla="*/ 131 h 137"/>
                <a:gd name="T26" fmla="*/ 29 w 139"/>
                <a:gd name="T27" fmla="*/ 126 h 137"/>
                <a:gd name="T28" fmla="*/ 21 w 139"/>
                <a:gd name="T29" fmla="*/ 118 h 137"/>
                <a:gd name="T30" fmla="*/ 13 w 139"/>
                <a:gd name="T31" fmla="*/ 107 h 137"/>
                <a:gd name="T32" fmla="*/ 5 w 139"/>
                <a:gd name="T33" fmla="*/ 94 h 137"/>
                <a:gd name="T34" fmla="*/ 3 w 139"/>
                <a:gd name="T35" fmla="*/ 83 h 137"/>
                <a:gd name="T36" fmla="*/ 0 w 139"/>
                <a:gd name="T37" fmla="*/ 67 h 137"/>
                <a:gd name="T38" fmla="*/ 0 w 139"/>
                <a:gd name="T39" fmla="*/ 67 h 137"/>
                <a:gd name="T40" fmla="*/ 3 w 139"/>
                <a:gd name="T41" fmla="*/ 53 h 137"/>
                <a:gd name="T42" fmla="*/ 5 w 139"/>
                <a:gd name="T43" fmla="*/ 40 h 137"/>
                <a:gd name="T44" fmla="*/ 13 w 139"/>
                <a:gd name="T45" fmla="*/ 29 h 137"/>
                <a:gd name="T46" fmla="*/ 21 w 139"/>
                <a:gd name="T47" fmla="*/ 19 h 137"/>
                <a:gd name="T48" fmla="*/ 29 w 139"/>
                <a:gd name="T49" fmla="*/ 11 h 137"/>
                <a:gd name="T50" fmla="*/ 43 w 139"/>
                <a:gd name="T51" fmla="*/ 5 h 137"/>
                <a:gd name="T52" fmla="*/ 56 w 139"/>
                <a:gd name="T53" fmla="*/ 0 h 137"/>
                <a:gd name="T54" fmla="*/ 70 w 139"/>
                <a:gd name="T55" fmla="*/ 0 h 137"/>
                <a:gd name="T56" fmla="*/ 70 w 139"/>
                <a:gd name="T57" fmla="*/ 0 h 137"/>
                <a:gd name="T58" fmla="*/ 83 w 139"/>
                <a:gd name="T59" fmla="*/ 0 h 137"/>
                <a:gd name="T60" fmla="*/ 96 w 139"/>
                <a:gd name="T61" fmla="*/ 5 h 137"/>
                <a:gd name="T62" fmla="*/ 107 w 139"/>
                <a:gd name="T63" fmla="*/ 11 h 137"/>
                <a:gd name="T64" fmla="*/ 118 w 139"/>
                <a:gd name="T65" fmla="*/ 19 h 137"/>
                <a:gd name="T66" fmla="*/ 126 w 139"/>
                <a:gd name="T67" fmla="*/ 29 h 137"/>
                <a:gd name="T68" fmla="*/ 134 w 139"/>
                <a:gd name="T69" fmla="*/ 40 h 137"/>
                <a:gd name="T70" fmla="*/ 137 w 139"/>
                <a:gd name="T71" fmla="*/ 53 h 137"/>
                <a:gd name="T72" fmla="*/ 139 w 139"/>
                <a:gd name="T73" fmla="*/ 67 h 137"/>
                <a:gd name="T74" fmla="*/ 139 w 139"/>
                <a:gd name="T75" fmla="*/ 6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137">
                  <a:moveTo>
                    <a:pt x="139" y="67"/>
                  </a:moveTo>
                  <a:lnTo>
                    <a:pt x="139" y="67"/>
                  </a:lnTo>
                  <a:lnTo>
                    <a:pt x="137" y="83"/>
                  </a:lnTo>
                  <a:lnTo>
                    <a:pt x="134" y="94"/>
                  </a:lnTo>
                  <a:lnTo>
                    <a:pt x="126" y="107"/>
                  </a:lnTo>
                  <a:lnTo>
                    <a:pt x="118" y="118"/>
                  </a:lnTo>
                  <a:lnTo>
                    <a:pt x="107" y="126"/>
                  </a:lnTo>
                  <a:lnTo>
                    <a:pt x="96" y="131"/>
                  </a:lnTo>
                  <a:lnTo>
                    <a:pt x="83" y="137"/>
                  </a:lnTo>
                  <a:lnTo>
                    <a:pt x="70" y="137"/>
                  </a:lnTo>
                  <a:lnTo>
                    <a:pt x="70" y="137"/>
                  </a:lnTo>
                  <a:lnTo>
                    <a:pt x="56" y="137"/>
                  </a:lnTo>
                  <a:lnTo>
                    <a:pt x="43" y="131"/>
                  </a:lnTo>
                  <a:lnTo>
                    <a:pt x="29" y="126"/>
                  </a:lnTo>
                  <a:lnTo>
                    <a:pt x="21" y="118"/>
                  </a:lnTo>
                  <a:lnTo>
                    <a:pt x="13" y="107"/>
                  </a:lnTo>
                  <a:lnTo>
                    <a:pt x="5" y="94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13" y="29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6" y="5"/>
                  </a:lnTo>
                  <a:lnTo>
                    <a:pt x="107" y="11"/>
                  </a:lnTo>
                  <a:lnTo>
                    <a:pt x="118" y="19"/>
                  </a:lnTo>
                  <a:lnTo>
                    <a:pt x="126" y="29"/>
                  </a:lnTo>
                  <a:lnTo>
                    <a:pt x="134" y="40"/>
                  </a:lnTo>
                  <a:lnTo>
                    <a:pt x="137" y="53"/>
                  </a:lnTo>
                  <a:lnTo>
                    <a:pt x="139" y="67"/>
                  </a:lnTo>
                  <a:lnTo>
                    <a:pt x="13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404"/>
            <p:cNvSpPr>
              <a:spLocks noEditPoints="1"/>
            </p:cNvSpPr>
            <p:nvPr/>
          </p:nvSpPr>
          <p:spPr bwMode="auto">
            <a:xfrm>
              <a:off x="7469034" y="5226061"/>
              <a:ext cx="255588" cy="250825"/>
            </a:xfrm>
            <a:custGeom>
              <a:avLst/>
              <a:gdLst>
                <a:gd name="T0" fmla="*/ 81 w 161"/>
                <a:gd name="T1" fmla="*/ 158 h 158"/>
                <a:gd name="T2" fmla="*/ 48 w 161"/>
                <a:gd name="T3" fmla="*/ 153 h 158"/>
                <a:gd name="T4" fmla="*/ 24 w 161"/>
                <a:gd name="T5" fmla="*/ 134 h 158"/>
                <a:gd name="T6" fmla="*/ 6 w 161"/>
                <a:gd name="T7" fmla="*/ 110 h 158"/>
                <a:gd name="T8" fmla="*/ 0 w 161"/>
                <a:gd name="T9" fmla="*/ 78 h 158"/>
                <a:gd name="T10" fmla="*/ 3 w 161"/>
                <a:gd name="T11" fmla="*/ 62 h 158"/>
                <a:gd name="T12" fmla="*/ 14 w 161"/>
                <a:gd name="T13" fmla="*/ 35 h 158"/>
                <a:gd name="T14" fmla="*/ 35 w 161"/>
                <a:gd name="T15" fmla="*/ 14 h 158"/>
                <a:gd name="T16" fmla="*/ 65 w 161"/>
                <a:gd name="T17" fmla="*/ 0 h 158"/>
                <a:gd name="T18" fmla="*/ 81 w 161"/>
                <a:gd name="T19" fmla="*/ 0 h 158"/>
                <a:gd name="T20" fmla="*/ 110 w 161"/>
                <a:gd name="T21" fmla="*/ 5 h 158"/>
                <a:gd name="T22" fmla="*/ 137 w 161"/>
                <a:gd name="T23" fmla="*/ 22 h 158"/>
                <a:gd name="T24" fmla="*/ 153 w 161"/>
                <a:gd name="T25" fmla="*/ 48 h 158"/>
                <a:gd name="T26" fmla="*/ 161 w 161"/>
                <a:gd name="T27" fmla="*/ 78 h 158"/>
                <a:gd name="T28" fmla="*/ 158 w 161"/>
                <a:gd name="T29" fmla="*/ 94 h 158"/>
                <a:gd name="T30" fmla="*/ 148 w 161"/>
                <a:gd name="T31" fmla="*/ 123 h 158"/>
                <a:gd name="T32" fmla="*/ 126 w 161"/>
                <a:gd name="T33" fmla="*/ 145 h 158"/>
                <a:gd name="T34" fmla="*/ 97 w 161"/>
                <a:gd name="T35" fmla="*/ 158 h 158"/>
                <a:gd name="T36" fmla="*/ 81 w 161"/>
                <a:gd name="T37" fmla="*/ 158 h 158"/>
                <a:gd name="T38" fmla="*/ 81 w 161"/>
                <a:gd name="T39" fmla="*/ 22 h 158"/>
                <a:gd name="T40" fmla="*/ 56 w 161"/>
                <a:gd name="T41" fmla="*/ 24 h 158"/>
                <a:gd name="T42" fmla="*/ 40 w 161"/>
                <a:gd name="T43" fmla="*/ 38 h 158"/>
                <a:gd name="T44" fmla="*/ 27 w 161"/>
                <a:gd name="T45" fmla="*/ 56 h 158"/>
                <a:gd name="T46" fmla="*/ 22 w 161"/>
                <a:gd name="T47" fmla="*/ 78 h 158"/>
                <a:gd name="T48" fmla="*/ 24 w 161"/>
                <a:gd name="T49" fmla="*/ 91 h 158"/>
                <a:gd name="T50" fmla="*/ 32 w 161"/>
                <a:gd name="T51" fmla="*/ 113 h 158"/>
                <a:gd name="T52" fmla="*/ 48 w 161"/>
                <a:gd name="T53" fmla="*/ 126 h 158"/>
                <a:gd name="T54" fmla="*/ 70 w 161"/>
                <a:gd name="T55" fmla="*/ 137 h 158"/>
                <a:gd name="T56" fmla="*/ 81 w 161"/>
                <a:gd name="T57" fmla="*/ 137 h 158"/>
                <a:gd name="T58" fmla="*/ 102 w 161"/>
                <a:gd name="T59" fmla="*/ 132 h 158"/>
                <a:gd name="T60" fmla="*/ 121 w 161"/>
                <a:gd name="T61" fmla="*/ 121 h 158"/>
                <a:gd name="T62" fmla="*/ 134 w 161"/>
                <a:gd name="T63" fmla="*/ 102 h 158"/>
                <a:gd name="T64" fmla="*/ 140 w 161"/>
                <a:gd name="T65" fmla="*/ 78 h 158"/>
                <a:gd name="T66" fmla="*/ 137 w 161"/>
                <a:gd name="T67" fmla="*/ 67 h 158"/>
                <a:gd name="T68" fmla="*/ 129 w 161"/>
                <a:gd name="T69" fmla="*/ 46 h 158"/>
                <a:gd name="T70" fmla="*/ 113 w 161"/>
                <a:gd name="T71" fmla="*/ 30 h 158"/>
                <a:gd name="T72" fmla="*/ 91 w 161"/>
                <a:gd name="T73" fmla="*/ 22 h 158"/>
                <a:gd name="T74" fmla="*/ 81 w 161"/>
                <a:gd name="T75" fmla="*/ 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58">
                  <a:moveTo>
                    <a:pt x="81" y="158"/>
                  </a:moveTo>
                  <a:lnTo>
                    <a:pt x="81" y="158"/>
                  </a:lnTo>
                  <a:lnTo>
                    <a:pt x="65" y="158"/>
                  </a:lnTo>
                  <a:lnTo>
                    <a:pt x="48" y="153"/>
                  </a:lnTo>
                  <a:lnTo>
                    <a:pt x="35" y="145"/>
                  </a:lnTo>
                  <a:lnTo>
                    <a:pt x="24" y="134"/>
                  </a:lnTo>
                  <a:lnTo>
                    <a:pt x="14" y="123"/>
                  </a:lnTo>
                  <a:lnTo>
                    <a:pt x="6" y="110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6" y="48"/>
                  </a:lnTo>
                  <a:lnTo>
                    <a:pt x="14" y="35"/>
                  </a:lnTo>
                  <a:lnTo>
                    <a:pt x="24" y="22"/>
                  </a:lnTo>
                  <a:lnTo>
                    <a:pt x="35" y="14"/>
                  </a:lnTo>
                  <a:lnTo>
                    <a:pt x="48" y="5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10" y="5"/>
                  </a:lnTo>
                  <a:lnTo>
                    <a:pt x="126" y="14"/>
                  </a:lnTo>
                  <a:lnTo>
                    <a:pt x="137" y="22"/>
                  </a:lnTo>
                  <a:lnTo>
                    <a:pt x="148" y="35"/>
                  </a:lnTo>
                  <a:lnTo>
                    <a:pt x="153" y="48"/>
                  </a:lnTo>
                  <a:lnTo>
                    <a:pt x="158" y="62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58" y="94"/>
                  </a:lnTo>
                  <a:lnTo>
                    <a:pt x="153" y="110"/>
                  </a:lnTo>
                  <a:lnTo>
                    <a:pt x="148" y="123"/>
                  </a:lnTo>
                  <a:lnTo>
                    <a:pt x="137" y="134"/>
                  </a:lnTo>
                  <a:lnTo>
                    <a:pt x="126" y="145"/>
                  </a:lnTo>
                  <a:lnTo>
                    <a:pt x="110" y="153"/>
                  </a:lnTo>
                  <a:lnTo>
                    <a:pt x="97" y="158"/>
                  </a:lnTo>
                  <a:lnTo>
                    <a:pt x="81" y="158"/>
                  </a:lnTo>
                  <a:lnTo>
                    <a:pt x="81" y="158"/>
                  </a:lnTo>
                  <a:close/>
                  <a:moveTo>
                    <a:pt x="81" y="22"/>
                  </a:moveTo>
                  <a:lnTo>
                    <a:pt x="81" y="22"/>
                  </a:lnTo>
                  <a:lnTo>
                    <a:pt x="70" y="22"/>
                  </a:lnTo>
                  <a:lnTo>
                    <a:pt x="56" y="24"/>
                  </a:lnTo>
                  <a:lnTo>
                    <a:pt x="48" y="30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27" y="56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91"/>
                  </a:lnTo>
                  <a:lnTo>
                    <a:pt x="27" y="102"/>
                  </a:lnTo>
                  <a:lnTo>
                    <a:pt x="32" y="113"/>
                  </a:lnTo>
                  <a:lnTo>
                    <a:pt x="40" y="121"/>
                  </a:lnTo>
                  <a:lnTo>
                    <a:pt x="48" y="126"/>
                  </a:lnTo>
                  <a:lnTo>
                    <a:pt x="56" y="132"/>
                  </a:lnTo>
                  <a:lnTo>
                    <a:pt x="70" y="137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91" y="137"/>
                  </a:lnTo>
                  <a:lnTo>
                    <a:pt x="102" y="132"/>
                  </a:lnTo>
                  <a:lnTo>
                    <a:pt x="113" y="126"/>
                  </a:lnTo>
                  <a:lnTo>
                    <a:pt x="121" y="121"/>
                  </a:lnTo>
                  <a:lnTo>
                    <a:pt x="129" y="113"/>
                  </a:lnTo>
                  <a:lnTo>
                    <a:pt x="134" y="102"/>
                  </a:lnTo>
                  <a:lnTo>
                    <a:pt x="137" y="91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37" y="67"/>
                  </a:lnTo>
                  <a:lnTo>
                    <a:pt x="134" y="56"/>
                  </a:lnTo>
                  <a:lnTo>
                    <a:pt x="129" y="46"/>
                  </a:lnTo>
                  <a:lnTo>
                    <a:pt x="121" y="38"/>
                  </a:lnTo>
                  <a:lnTo>
                    <a:pt x="113" y="30"/>
                  </a:lnTo>
                  <a:lnTo>
                    <a:pt x="102" y="24"/>
                  </a:lnTo>
                  <a:lnTo>
                    <a:pt x="91" y="22"/>
                  </a:lnTo>
                  <a:lnTo>
                    <a:pt x="81" y="22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4" name="Freeform 405"/>
            <p:cNvSpPr>
              <a:spLocks/>
            </p:cNvSpPr>
            <p:nvPr/>
          </p:nvSpPr>
          <p:spPr bwMode="auto">
            <a:xfrm>
              <a:off x="6719734" y="5795973"/>
              <a:ext cx="212725" cy="209549"/>
            </a:xfrm>
            <a:custGeom>
              <a:avLst/>
              <a:gdLst>
                <a:gd name="T0" fmla="*/ 134 w 134"/>
                <a:gd name="T1" fmla="*/ 68 h 132"/>
                <a:gd name="T2" fmla="*/ 134 w 134"/>
                <a:gd name="T3" fmla="*/ 68 h 132"/>
                <a:gd name="T4" fmla="*/ 132 w 134"/>
                <a:gd name="T5" fmla="*/ 81 h 132"/>
                <a:gd name="T6" fmla="*/ 129 w 134"/>
                <a:gd name="T7" fmla="*/ 92 h 132"/>
                <a:gd name="T8" fmla="*/ 121 w 134"/>
                <a:gd name="T9" fmla="*/ 102 h 132"/>
                <a:gd name="T10" fmla="*/ 113 w 134"/>
                <a:gd name="T11" fmla="*/ 113 h 132"/>
                <a:gd name="T12" fmla="*/ 105 w 134"/>
                <a:gd name="T13" fmla="*/ 121 h 132"/>
                <a:gd name="T14" fmla="*/ 91 w 134"/>
                <a:gd name="T15" fmla="*/ 129 h 132"/>
                <a:gd name="T16" fmla="*/ 81 w 134"/>
                <a:gd name="T17" fmla="*/ 132 h 132"/>
                <a:gd name="T18" fmla="*/ 67 w 134"/>
                <a:gd name="T19" fmla="*/ 132 h 132"/>
                <a:gd name="T20" fmla="*/ 67 w 134"/>
                <a:gd name="T21" fmla="*/ 132 h 132"/>
                <a:gd name="T22" fmla="*/ 54 w 134"/>
                <a:gd name="T23" fmla="*/ 132 h 132"/>
                <a:gd name="T24" fmla="*/ 40 w 134"/>
                <a:gd name="T25" fmla="*/ 129 h 132"/>
                <a:gd name="T26" fmla="*/ 30 w 134"/>
                <a:gd name="T27" fmla="*/ 121 h 132"/>
                <a:gd name="T28" fmla="*/ 19 w 134"/>
                <a:gd name="T29" fmla="*/ 113 h 132"/>
                <a:gd name="T30" fmla="*/ 11 w 134"/>
                <a:gd name="T31" fmla="*/ 102 h 132"/>
                <a:gd name="T32" fmla="*/ 6 w 134"/>
                <a:gd name="T33" fmla="*/ 92 h 132"/>
                <a:gd name="T34" fmla="*/ 0 w 134"/>
                <a:gd name="T35" fmla="*/ 81 h 132"/>
                <a:gd name="T36" fmla="*/ 0 w 134"/>
                <a:gd name="T37" fmla="*/ 68 h 132"/>
                <a:gd name="T38" fmla="*/ 0 w 134"/>
                <a:gd name="T39" fmla="*/ 68 h 132"/>
                <a:gd name="T40" fmla="*/ 0 w 134"/>
                <a:gd name="T41" fmla="*/ 54 h 132"/>
                <a:gd name="T42" fmla="*/ 6 w 134"/>
                <a:gd name="T43" fmla="*/ 41 h 132"/>
                <a:gd name="T44" fmla="*/ 11 w 134"/>
                <a:gd name="T45" fmla="*/ 30 h 132"/>
                <a:gd name="T46" fmla="*/ 19 w 134"/>
                <a:gd name="T47" fmla="*/ 19 h 132"/>
                <a:gd name="T48" fmla="*/ 30 w 134"/>
                <a:gd name="T49" fmla="*/ 11 h 132"/>
                <a:gd name="T50" fmla="*/ 40 w 134"/>
                <a:gd name="T51" fmla="*/ 6 h 132"/>
                <a:gd name="T52" fmla="*/ 54 w 134"/>
                <a:gd name="T53" fmla="*/ 0 h 132"/>
                <a:gd name="T54" fmla="*/ 67 w 134"/>
                <a:gd name="T55" fmla="*/ 0 h 132"/>
                <a:gd name="T56" fmla="*/ 67 w 134"/>
                <a:gd name="T57" fmla="*/ 0 h 132"/>
                <a:gd name="T58" fmla="*/ 81 w 134"/>
                <a:gd name="T59" fmla="*/ 0 h 132"/>
                <a:gd name="T60" fmla="*/ 91 w 134"/>
                <a:gd name="T61" fmla="*/ 6 h 132"/>
                <a:gd name="T62" fmla="*/ 105 w 134"/>
                <a:gd name="T63" fmla="*/ 11 h 132"/>
                <a:gd name="T64" fmla="*/ 113 w 134"/>
                <a:gd name="T65" fmla="*/ 19 h 132"/>
                <a:gd name="T66" fmla="*/ 121 w 134"/>
                <a:gd name="T67" fmla="*/ 30 h 132"/>
                <a:gd name="T68" fmla="*/ 129 w 134"/>
                <a:gd name="T69" fmla="*/ 41 h 132"/>
                <a:gd name="T70" fmla="*/ 132 w 134"/>
                <a:gd name="T71" fmla="*/ 54 h 132"/>
                <a:gd name="T72" fmla="*/ 134 w 134"/>
                <a:gd name="T73" fmla="*/ 68 h 132"/>
                <a:gd name="T74" fmla="*/ 134 w 134"/>
                <a:gd name="T7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134" y="68"/>
                  </a:moveTo>
                  <a:lnTo>
                    <a:pt x="134" y="68"/>
                  </a:lnTo>
                  <a:lnTo>
                    <a:pt x="132" y="81"/>
                  </a:lnTo>
                  <a:lnTo>
                    <a:pt x="129" y="92"/>
                  </a:lnTo>
                  <a:lnTo>
                    <a:pt x="121" y="102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1" y="129"/>
                  </a:lnTo>
                  <a:lnTo>
                    <a:pt x="81" y="132"/>
                  </a:lnTo>
                  <a:lnTo>
                    <a:pt x="67" y="132"/>
                  </a:lnTo>
                  <a:lnTo>
                    <a:pt x="67" y="132"/>
                  </a:lnTo>
                  <a:lnTo>
                    <a:pt x="54" y="132"/>
                  </a:lnTo>
                  <a:lnTo>
                    <a:pt x="40" y="129"/>
                  </a:lnTo>
                  <a:lnTo>
                    <a:pt x="30" y="121"/>
                  </a:lnTo>
                  <a:lnTo>
                    <a:pt x="19" y="113"/>
                  </a:lnTo>
                  <a:lnTo>
                    <a:pt x="11" y="102"/>
                  </a:lnTo>
                  <a:lnTo>
                    <a:pt x="6" y="92"/>
                  </a:lnTo>
                  <a:lnTo>
                    <a:pt x="0" y="8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6" y="41"/>
                  </a:lnTo>
                  <a:lnTo>
                    <a:pt x="11" y="30"/>
                  </a:lnTo>
                  <a:lnTo>
                    <a:pt x="19" y="19"/>
                  </a:lnTo>
                  <a:lnTo>
                    <a:pt x="30" y="11"/>
                  </a:lnTo>
                  <a:lnTo>
                    <a:pt x="40" y="6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0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1"/>
                  </a:lnTo>
                  <a:lnTo>
                    <a:pt x="132" y="54"/>
                  </a:lnTo>
                  <a:lnTo>
                    <a:pt x="134" y="68"/>
                  </a:lnTo>
                  <a:lnTo>
                    <a:pt x="134" y="6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406"/>
            <p:cNvSpPr>
              <a:spLocks noEditPoints="1"/>
            </p:cNvSpPr>
            <p:nvPr/>
          </p:nvSpPr>
          <p:spPr bwMode="auto">
            <a:xfrm>
              <a:off x="6702271" y="5780096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9 w 156"/>
                <a:gd name="T3" fmla="*/ 147 h 153"/>
                <a:gd name="T4" fmla="*/ 22 w 156"/>
                <a:gd name="T5" fmla="*/ 131 h 153"/>
                <a:gd name="T6" fmla="*/ 6 w 156"/>
                <a:gd name="T7" fmla="*/ 107 h 153"/>
                <a:gd name="T8" fmla="*/ 0 w 156"/>
                <a:gd name="T9" fmla="*/ 78 h 153"/>
                <a:gd name="T10" fmla="*/ 0 w 156"/>
                <a:gd name="T11" fmla="*/ 61 h 153"/>
                <a:gd name="T12" fmla="*/ 14 w 156"/>
                <a:gd name="T13" fmla="*/ 32 h 153"/>
                <a:gd name="T14" fmla="*/ 35 w 156"/>
                <a:gd name="T15" fmla="*/ 13 h 153"/>
                <a:gd name="T16" fmla="*/ 62 w 156"/>
                <a:gd name="T17" fmla="*/ 0 h 153"/>
                <a:gd name="T18" fmla="*/ 78 w 156"/>
                <a:gd name="T19" fmla="*/ 0 h 153"/>
                <a:gd name="T20" fmla="*/ 108 w 156"/>
                <a:gd name="T21" fmla="*/ 5 h 153"/>
                <a:gd name="T22" fmla="*/ 132 w 156"/>
                <a:gd name="T23" fmla="*/ 21 h 153"/>
                <a:gd name="T24" fmla="*/ 148 w 156"/>
                <a:gd name="T25" fmla="*/ 45 h 153"/>
                <a:gd name="T26" fmla="*/ 156 w 156"/>
                <a:gd name="T27" fmla="*/ 78 h 153"/>
                <a:gd name="T28" fmla="*/ 153 w 156"/>
                <a:gd name="T29" fmla="*/ 91 h 153"/>
                <a:gd name="T30" fmla="*/ 143 w 156"/>
                <a:gd name="T31" fmla="*/ 120 h 153"/>
                <a:gd name="T32" fmla="*/ 121 w 156"/>
                <a:gd name="T33" fmla="*/ 142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1 h 153"/>
                <a:gd name="T40" fmla="*/ 57 w 156"/>
                <a:gd name="T41" fmla="*/ 24 h 153"/>
                <a:gd name="T42" fmla="*/ 38 w 156"/>
                <a:gd name="T43" fmla="*/ 37 h 153"/>
                <a:gd name="T44" fmla="*/ 25 w 156"/>
                <a:gd name="T45" fmla="*/ 53 h 153"/>
                <a:gd name="T46" fmla="*/ 22 w 156"/>
                <a:gd name="T47" fmla="*/ 78 h 153"/>
                <a:gd name="T48" fmla="*/ 22 w 156"/>
                <a:gd name="T49" fmla="*/ 88 h 153"/>
                <a:gd name="T50" fmla="*/ 30 w 156"/>
                <a:gd name="T51" fmla="*/ 107 h 153"/>
                <a:gd name="T52" fmla="*/ 46 w 156"/>
                <a:gd name="T53" fmla="*/ 123 h 153"/>
                <a:gd name="T54" fmla="*/ 68 w 156"/>
                <a:gd name="T55" fmla="*/ 131 h 153"/>
                <a:gd name="T56" fmla="*/ 78 w 156"/>
                <a:gd name="T57" fmla="*/ 131 h 153"/>
                <a:gd name="T58" fmla="*/ 100 w 156"/>
                <a:gd name="T59" fmla="*/ 128 h 153"/>
                <a:gd name="T60" fmla="*/ 118 w 156"/>
                <a:gd name="T61" fmla="*/ 115 h 153"/>
                <a:gd name="T62" fmla="*/ 129 w 156"/>
                <a:gd name="T63" fmla="*/ 99 h 153"/>
                <a:gd name="T64" fmla="*/ 135 w 156"/>
                <a:gd name="T65" fmla="*/ 78 h 153"/>
                <a:gd name="T66" fmla="*/ 132 w 156"/>
                <a:gd name="T67" fmla="*/ 64 h 153"/>
                <a:gd name="T68" fmla="*/ 124 w 156"/>
                <a:gd name="T69" fmla="*/ 45 h 153"/>
                <a:gd name="T70" fmla="*/ 108 w 156"/>
                <a:gd name="T71" fmla="*/ 29 h 153"/>
                <a:gd name="T72" fmla="*/ 89 w 156"/>
                <a:gd name="T73" fmla="*/ 21 h 153"/>
                <a:gd name="T74" fmla="*/ 78 w 156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9" y="147"/>
                  </a:lnTo>
                  <a:lnTo>
                    <a:pt x="35" y="142"/>
                  </a:lnTo>
                  <a:lnTo>
                    <a:pt x="22" y="131"/>
                  </a:lnTo>
                  <a:lnTo>
                    <a:pt x="14" y="120"/>
                  </a:lnTo>
                  <a:lnTo>
                    <a:pt x="6" y="107"/>
                  </a:lnTo>
                  <a:lnTo>
                    <a:pt x="0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8" y="5"/>
                  </a:lnTo>
                  <a:lnTo>
                    <a:pt x="121" y="13"/>
                  </a:lnTo>
                  <a:lnTo>
                    <a:pt x="132" y="21"/>
                  </a:lnTo>
                  <a:lnTo>
                    <a:pt x="143" y="32"/>
                  </a:lnTo>
                  <a:lnTo>
                    <a:pt x="148" y="45"/>
                  </a:lnTo>
                  <a:lnTo>
                    <a:pt x="153" y="61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1"/>
                  </a:lnTo>
                  <a:lnTo>
                    <a:pt x="148" y="107"/>
                  </a:lnTo>
                  <a:lnTo>
                    <a:pt x="143" y="120"/>
                  </a:lnTo>
                  <a:lnTo>
                    <a:pt x="132" y="131"/>
                  </a:lnTo>
                  <a:lnTo>
                    <a:pt x="121" y="142"/>
                  </a:lnTo>
                  <a:lnTo>
                    <a:pt x="108" y="147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8" y="21"/>
                  </a:lnTo>
                  <a:lnTo>
                    <a:pt x="57" y="24"/>
                  </a:lnTo>
                  <a:lnTo>
                    <a:pt x="46" y="29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5" y="53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5" y="99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3"/>
                  </a:lnTo>
                  <a:lnTo>
                    <a:pt x="57" y="128"/>
                  </a:lnTo>
                  <a:lnTo>
                    <a:pt x="68" y="131"/>
                  </a:lnTo>
                  <a:lnTo>
                    <a:pt x="78" y="131"/>
                  </a:lnTo>
                  <a:lnTo>
                    <a:pt x="78" y="131"/>
                  </a:lnTo>
                  <a:lnTo>
                    <a:pt x="89" y="131"/>
                  </a:lnTo>
                  <a:lnTo>
                    <a:pt x="100" y="128"/>
                  </a:lnTo>
                  <a:lnTo>
                    <a:pt x="108" y="123"/>
                  </a:lnTo>
                  <a:lnTo>
                    <a:pt x="118" y="115"/>
                  </a:lnTo>
                  <a:lnTo>
                    <a:pt x="124" y="107"/>
                  </a:lnTo>
                  <a:lnTo>
                    <a:pt x="129" y="99"/>
                  </a:lnTo>
                  <a:lnTo>
                    <a:pt x="132" y="8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2" y="64"/>
                  </a:lnTo>
                  <a:lnTo>
                    <a:pt x="129" y="53"/>
                  </a:lnTo>
                  <a:lnTo>
                    <a:pt x="124" y="45"/>
                  </a:lnTo>
                  <a:lnTo>
                    <a:pt x="118" y="37"/>
                  </a:lnTo>
                  <a:lnTo>
                    <a:pt x="108" y="29"/>
                  </a:lnTo>
                  <a:lnTo>
                    <a:pt x="100" y="24"/>
                  </a:lnTo>
                  <a:lnTo>
                    <a:pt x="89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6" name="Freeform 407"/>
            <p:cNvSpPr>
              <a:spLocks/>
            </p:cNvSpPr>
            <p:nvPr/>
          </p:nvSpPr>
          <p:spPr bwMode="auto">
            <a:xfrm>
              <a:off x="5592609" y="5957898"/>
              <a:ext cx="344488" cy="341312"/>
            </a:xfrm>
            <a:custGeom>
              <a:avLst/>
              <a:gdLst>
                <a:gd name="T0" fmla="*/ 217 w 217"/>
                <a:gd name="T1" fmla="*/ 108 h 215"/>
                <a:gd name="T2" fmla="*/ 217 w 217"/>
                <a:gd name="T3" fmla="*/ 108 h 215"/>
                <a:gd name="T4" fmla="*/ 214 w 217"/>
                <a:gd name="T5" fmla="*/ 129 h 215"/>
                <a:gd name="T6" fmla="*/ 209 w 217"/>
                <a:gd name="T7" fmla="*/ 151 h 215"/>
                <a:gd name="T8" fmla="*/ 198 w 217"/>
                <a:gd name="T9" fmla="*/ 169 h 215"/>
                <a:gd name="T10" fmla="*/ 185 w 217"/>
                <a:gd name="T11" fmla="*/ 185 h 215"/>
                <a:gd name="T12" fmla="*/ 169 w 217"/>
                <a:gd name="T13" fmla="*/ 199 h 215"/>
                <a:gd name="T14" fmla="*/ 150 w 217"/>
                <a:gd name="T15" fmla="*/ 207 h 215"/>
                <a:gd name="T16" fmla="*/ 131 w 217"/>
                <a:gd name="T17" fmla="*/ 215 h 215"/>
                <a:gd name="T18" fmla="*/ 110 w 217"/>
                <a:gd name="T19" fmla="*/ 215 h 215"/>
                <a:gd name="T20" fmla="*/ 110 w 217"/>
                <a:gd name="T21" fmla="*/ 215 h 215"/>
                <a:gd name="T22" fmla="*/ 88 w 217"/>
                <a:gd name="T23" fmla="*/ 215 h 215"/>
                <a:gd name="T24" fmla="*/ 67 w 217"/>
                <a:gd name="T25" fmla="*/ 207 h 215"/>
                <a:gd name="T26" fmla="*/ 48 w 217"/>
                <a:gd name="T27" fmla="*/ 199 h 215"/>
                <a:gd name="T28" fmla="*/ 32 w 217"/>
                <a:gd name="T29" fmla="*/ 185 h 215"/>
                <a:gd name="T30" fmla="*/ 18 w 217"/>
                <a:gd name="T31" fmla="*/ 169 h 215"/>
                <a:gd name="T32" fmla="*/ 10 w 217"/>
                <a:gd name="T33" fmla="*/ 151 h 215"/>
                <a:gd name="T34" fmla="*/ 2 w 217"/>
                <a:gd name="T35" fmla="*/ 129 h 215"/>
                <a:gd name="T36" fmla="*/ 0 w 217"/>
                <a:gd name="T37" fmla="*/ 108 h 215"/>
                <a:gd name="T38" fmla="*/ 0 w 217"/>
                <a:gd name="T39" fmla="*/ 108 h 215"/>
                <a:gd name="T40" fmla="*/ 2 w 217"/>
                <a:gd name="T41" fmla="*/ 86 h 215"/>
                <a:gd name="T42" fmla="*/ 10 w 217"/>
                <a:gd name="T43" fmla="*/ 65 h 215"/>
                <a:gd name="T44" fmla="*/ 18 w 217"/>
                <a:gd name="T45" fmla="*/ 49 h 215"/>
                <a:gd name="T46" fmla="*/ 32 w 217"/>
                <a:gd name="T47" fmla="*/ 33 h 215"/>
                <a:gd name="T48" fmla="*/ 48 w 217"/>
                <a:gd name="T49" fmla="*/ 19 h 215"/>
                <a:gd name="T50" fmla="*/ 67 w 217"/>
                <a:gd name="T51" fmla="*/ 8 h 215"/>
                <a:gd name="T52" fmla="*/ 88 w 217"/>
                <a:gd name="T53" fmla="*/ 3 h 215"/>
                <a:gd name="T54" fmla="*/ 110 w 217"/>
                <a:gd name="T55" fmla="*/ 0 h 215"/>
                <a:gd name="T56" fmla="*/ 110 w 217"/>
                <a:gd name="T57" fmla="*/ 0 h 215"/>
                <a:gd name="T58" fmla="*/ 131 w 217"/>
                <a:gd name="T59" fmla="*/ 3 h 215"/>
                <a:gd name="T60" fmla="*/ 150 w 217"/>
                <a:gd name="T61" fmla="*/ 8 h 215"/>
                <a:gd name="T62" fmla="*/ 169 w 217"/>
                <a:gd name="T63" fmla="*/ 19 h 215"/>
                <a:gd name="T64" fmla="*/ 185 w 217"/>
                <a:gd name="T65" fmla="*/ 33 h 215"/>
                <a:gd name="T66" fmla="*/ 198 w 217"/>
                <a:gd name="T67" fmla="*/ 49 h 215"/>
                <a:gd name="T68" fmla="*/ 209 w 217"/>
                <a:gd name="T69" fmla="*/ 65 h 215"/>
                <a:gd name="T70" fmla="*/ 214 w 217"/>
                <a:gd name="T71" fmla="*/ 86 h 215"/>
                <a:gd name="T72" fmla="*/ 217 w 217"/>
                <a:gd name="T73" fmla="*/ 108 h 215"/>
                <a:gd name="T74" fmla="*/ 217 w 217"/>
                <a:gd name="T75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15">
                  <a:moveTo>
                    <a:pt x="217" y="108"/>
                  </a:moveTo>
                  <a:lnTo>
                    <a:pt x="217" y="108"/>
                  </a:lnTo>
                  <a:lnTo>
                    <a:pt x="214" y="129"/>
                  </a:lnTo>
                  <a:lnTo>
                    <a:pt x="209" y="151"/>
                  </a:lnTo>
                  <a:lnTo>
                    <a:pt x="198" y="169"/>
                  </a:lnTo>
                  <a:lnTo>
                    <a:pt x="185" y="185"/>
                  </a:lnTo>
                  <a:lnTo>
                    <a:pt x="169" y="199"/>
                  </a:lnTo>
                  <a:lnTo>
                    <a:pt x="150" y="207"/>
                  </a:lnTo>
                  <a:lnTo>
                    <a:pt x="131" y="215"/>
                  </a:lnTo>
                  <a:lnTo>
                    <a:pt x="110" y="215"/>
                  </a:lnTo>
                  <a:lnTo>
                    <a:pt x="110" y="215"/>
                  </a:lnTo>
                  <a:lnTo>
                    <a:pt x="88" y="215"/>
                  </a:lnTo>
                  <a:lnTo>
                    <a:pt x="67" y="207"/>
                  </a:lnTo>
                  <a:lnTo>
                    <a:pt x="48" y="199"/>
                  </a:lnTo>
                  <a:lnTo>
                    <a:pt x="32" y="185"/>
                  </a:lnTo>
                  <a:lnTo>
                    <a:pt x="18" y="169"/>
                  </a:lnTo>
                  <a:lnTo>
                    <a:pt x="10" y="151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10" y="65"/>
                  </a:lnTo>
                  <a:lnTo>
                    <a:pt x="18" y="49"/>
                  </a:lnTo>
                  <a:lnTo>
                    <a:pt x="32" y="33"/>
                  </a:lnTo>
                  <a:lnTo>
                    <a:pt x="48" y="19"/>
                  </a:lnTo>
                  <a:lnTo>
                    <a:pt x="67" y="8"/>
                  </a:lnTo>
                  <a:lnTo>
                    <a:pt x="88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1" y="3"/>
                  </a:lnTo>
                  <a:lnTo>
                    <a:pt x="150" y="8"/>
                  </a:lnTo>
                  <a:lnTo>
                    <a:pt x="169" y="19"/>
                  </a:lnTo>
                  <a:lnTo>
                    <a:pt x="185" y="33"/>
                  </a:lnTo>
                  <a:lnTo>
                    <a:pt x="198" y="49"/>
                  </a:lnTo>
                  <a:lnTo>
                    <a:pt x="209" y="65"/>
                  </a:lnTo>
                  <a:lnTo>
                    <a:pt x="214" y="86"/>
                  </a:lnTo>
                  <a:lnTo>
                    <a:pt x="217" y="108"/>
                  </a:lnTo>
                  <a:lnTo>
                    <a:pt x="217" y="10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08"/>
            <p:cNvSpPr>
              <a:spLocks noEditPoints="1"/>
            </p:cNvSpPr>
            <p:nvPr/>
          </p:nvSpPr>
          <p:spPr bwMode="auto">
            <a:xfrm>
              <a:off x="5575146" y="5942022"/>
              <a:ext cx="377825" cy="374650"/>
            </a:xfrm>
            <a:custGeom>
              <a:avLst/>
              <a:gdLst>
                <a:gd name="T0" fmla="*/ 121 w 238"/>
                <a:gd name="T1" fmla="*/ 236 h 236"/>
                <a:gd name="T2" fmla="*/ 75 w 238"/>
                <a:gd name="T3" fmla="*/ 228 h 236"/>
                <a:gd name="T4" fmla="*/ 35 w 238"/>
                <a:gd name="T5" fmla="*/ 201 h 236"/>
                <a:gd name="T6" fmla="*/ 11 w 238"/>
                <a:gd name="T7" fmla="*/ 163 h 236"/>
                <a:gd name="T8" fmla="*/ 0 w 238"/>
                <a:gd name="T9" fmla="*/ 118 h 236"/>
                <a:gd name="T10" fmla="*/ 3 w 238"/>
                <a:gd name="T11" fmla="*/ 94 h 236"/>
                <a:gd name="T12" fmla="*/ 21 w 238"/>
                <a:gd name="T13" fmla="*/ 51 h 236"/>
                <a:gd name="T14" fmla="*/ 53 w 238"/>
                <a:gd name="T15" fmla="*/ 18 h 236"/>
                <a:gd name="T16" fmla="*/ 96 w 238"/>
                <a:gd name="T17" fmla="*/ 2 h 236"/>
                <a:gd name="T18" fmla="*/ 121 w 238"/>
                <a:gd name="T19" fmla="*/ 0 h 236"/>
                <a:gd name="T20" fmla="*/ 166 w 238"/>
                <a:gd name="T21" fmla="*/ 8 h 236"/>
                <a:gd name="T22" fmla="*/ 204 w 238"/>
                <a:gd name="T23" fmla="*/ 35 h 236"/>
                <a:gd name="T24" fmla="*/ 230 w 238"/>
                <a:gd name="T25" fmla="*/ 72 h 236"/>
                <a:gd name="T26" fmla="*/ 238 w 238"/>
                <a:gd name="T27" fmla="*/ 118 h 236"/>
                <a:gd name="T28" fmla="*/ 236 w 238"/>
                <a:gd name="T29" fmla="*/ 142 h 236"/>
                <a:gd name="T30" fmla="*/ 220 w 238"/>
                <a:gd name="T31" fmla="*/ 185 h 236"/>
                <a:gd name="T32" fmla="*/ 188 w 238"/>
                <a:gd name="T33" fmla="*/ 217 h 236"/>
                <a:gd name="T34" fmla="*/ 145 w 238"/>
                <a:gd name="T35" fmla="*/ 236 h 236"/>
                <a:gd name="T36" fmla="*/ 121 w 238"/>
                <a:gd name="T37" fmla="*/ 236 h 236"/>
                <a:gd name="T38" fmla="*/ 121 w 238"/>
                <a:gd name="T39" fmla="*/ 21 h 236"/>
                <a:gd name="T40" fmla="*/ 83 w 238"/>
                <a:gd name="T41" fmla="*/ 29 h 236"/>
                <a:gd name="T42" fmla="*/ 51 w 238"/>
                <a:gd name="T43" fmla="*/ 48 h 236"/>
                <a:gd name="T44" fmla="*/ 29 w 238"/>
                <a:gd name="T45" fmla="*/ 80 h 236"/>
                <a:gd name="T46" fmla="*/ 21 w 238"/>
                <a:gd name="T47" fmla="*/ 118 h 236"/>
                <a:gd name="T48" fmla="*/ 24 w 238"/>
                <a:gd name="T49" fmla="*/ 136 h 236"/>
                <a:gd name="T50" fmla="*/ 40 w 238"/>
                <a:gd name="T51" fmla="*/ 171 h 236"/>
                <a:gd name="T52" fmla="*/ 64 w 238"/>
                <a:gd name="T53" fmla="*/ 198 h 236"/>
                <a:gd name="T54" fmla="*/ 99 w 238"/>
                <a:gd name="T55" fmla="*/ 214 h 236"/>
                <a:gd name="T56" fmla="*/ 121 w 238"/>
                <a:gd name="T57" fmla="*/ 214 h 236"/>
                <a:gd name="T58" fmla="*/ 158 w 238"/>
                <a:gd name="T59" fmla="*/ 209 h 236"/>
                <a:gd name="T60" fmla="*/ 188 w 238"/>
                <a:gd name="T61" fmla="*/ 187 h 236"/>
                <a:gd name="T62" fmla="*/ 209 w 238"/>
                <a:gd name="T63" fmla="*/ 155 h 236"/>
                <a:gd name="T64" fmla="*/ 217 w 238"/>
                <a:gd name="T65" fmla="*/ 118 h 236"/>
                <a:gd name="T66" fmla="*/ 214 w 238"/>
                <a:gd name="T67" fmla="*/ 99 h 236"/>
                <a:gd name="T68" fmla="*/ 201 w 238"/>
                <a:gd name="T69" fmla="*/ 64 h 236"/>
                <a:gd name="T70" fmla="*/ 174 w 238"/>
                <a:gd name="T71" fmla="*/ 37 h 236"/>
                <a:gd name="T72" fmla="*/ 139 w 238"/>
                <a:gd name="T73" fmla="*/ 21 h 236"/>
                <a:gd name="T74" fmla="*/ 121 w 238"/>
                <a:gd name="T75" fmla="*/ 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8" h="236">
                  <a:moveTo>
                    <a:pt x="121" y="236"/>
                  </a:moveTo>
                  <a:lnTo>
                    <a:pt x="121" y="236"/>
                  </a:lnTo>
                  <a:lnTo>
                    <a:pt x="96" y="236"/>
                  </a:lnTo>
                  <a:lnTo>
                    <a:pt x="75" y="228"/>
                  </a:lnTo>
                  <a:lnTo>
                    <a:pt x="53" y="217"/>
                  </a:lnTo>
                  <a:lnTo>
                    <a:pt x="35" y="201"/>
                  </a:lnTo>
                  <a:lnTo>
                    <a:pt x="21" y="185"/>
                  </a:lnTo>
                  <a:lnTo>
                    <a:pt x="11" y="163"/>
                  </a:lnTo>
                  <a:lnTo>
                    <a:pt x="3" y="14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3" y="94"/>
                  </a:lnTo>
                  <a:lnTo>
                    <a:pt x="11" y="72"/>
                  </a:lnTo>
                  <a:lnTo>
                    <a:pt x="21" y="51"/>
                  </a:lnTo>
                  <a:lnTo>
                    <a:pt x="35" y="35"/>
                  </a:lnTo>
                  <a:lnTo>
                    <a:pt x="53" y="18"/>
                  </a:lnTo>
                  <a:lnTo>
                    <a:pt x="75" y="8"/>
                  </a:lnTo>
                  <a:lnTo>
                    <a:pt x="96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45" y="2"/>
                  </a:lnTo>
                  <a:lnTo>
                    <a:pt x="166" y="8"/>
                  </a:lnTo>
                  <a:lnTo>
                    <a:pt x="188" y="18"/>
                  </a:lnTo>
                  <a:lnTo>
                    <a:pt x="204" y="35"/>
                  </a:lnTo>
                  <a:lnTo>
                    <a:pt x="220" y="51"/>
                  </a:lnTo>
                  <a:lnTo>
                    <a:pt x="230" y="72"/>
                  </a:lnTo>
                  <a:lnTo>
                    <a:pt x="236" y="94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6" y="142"/>
                  </a:lnTo>
                  <a:lnTo>
                    <a:pt x="230" y="163"/>
                  </a:lnTo>
                  <a:lnTo>
                    <a:pt x="220" y="185"/>
                  </a:lnTo>
                  <a:lnTo>
                    <a:pt x="204" y="201"/>
                  </a:lnTo>
                  <a:lnTo>
                    <a:pt x="188" y="217"/>
                  </a:lnTo>
                  <a:lnTo>
                    <a:pt x="166" y="228"/>
                  </a:lnTo>
                  <a:lnTo>
                    <a:pt x="145" y="236"/>
                  </a:lnTo>
                  <a:lnTo>
                    <a:pt x="121" y="236"/>
                  </a:lnTo>
                  <a:lnTo>
                    <a:pt x="121" y="236"/>
                  </a:lnTo>
                  <a:close/>
                  <a:moveTo>
                    <a:pt x="121" y="21"/>
                  </a:moveTo>
                  <a:lnTo>
                    <a:pt x="121" y="21"/>
                  </a:lnTo>
                  <a:lnTo>
                    <a:pt x="99" y="21"/>
                  </a:lnTo>
                  <a:lnTo>
                    <a:pt x="83" y="29"/>
                  </a:lnTo>
                  <a:lnTo>
                    <a:pt x="64" y="37"/>
                  </a:lnTo>
                  <a:lnTo>
                    <a:pt x="51" y="48"/>
                  </a:lnTo>
                  <a:lnTo>
                    <a:pt x="40" y="64"/>
                  </a:lnTo>
                  <a:lnTo>
                    <a:pt x="29" y="80"/>
                  </a:lnTo>
                  <a:lnTo>
                    <a:pt x="24" y="99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4" y="136"/>
                  </a:lnTo>
                  <a:lnTo>
                    <a:pt x="29" y="155"/>
                  </a:lnTo>
                  <a:lnTo>
                    <a:pt x="40" y="171"/>
                  </a:lnTo>
                  <a:lnTo>
                    <a:pt x="51" y="187"/>
                  </a:lnTo>
                  <a:lnTo>
                    <a:pt x="64" y="198"/>
                  </a:lnTo>
                  <a:lnTo>
                    <a:pt x="83" y="209"/>
                  </a:lnTo>
                  <a:lnTo>
                    <a:pt x="99" y="214"/>
                  </a:lnTo>
                  <a:lnTo>
                    <a:pt x="121" y="214"/>
                  </a:lnTo>
                  <a:lnTo>
                    <a:pt x="121" y="214"/>
                  </a:lnTo>
                  <a:lnTo>
                    <a:pt x="139" y="214"/>
                  </a:lnTo>
                  <a:lnTo>
                    <a:pt x="158" y="209"/>
                  </a:lnTo>
                  <a:lnTo>
                    <a:pt x="174" y="198"/>
                  </a:lnTo>
                  <a:lnTo>
                    <a:pt x="188" y="187"/>
                  </a:lnTo>
                  <a:lnTo>
                    <a:pt x="201" y="171"/>
                  </a:lnTo>
                  <a:lnTo>
                    <a:pt x="209" y="155"/>
                  </a:lnTo>
                  <a:lnTo>
                    <a:pt x="214" y="136"/>
                  </a:lnTo>
                  <a:lnTo>
                    <a:pt x="217" y="118"/>
                  </a:lnTo>
                  <a:lnTo>
                    <a:pt x="217" y="118"/>
                  </a:lnTo>
                  <a:lnTo>
                    <a:pt x="214" y="99"/>
                  </a:lnTo>
                  <a:lnTo>
                    <a:pt x="209" y="80"/>
                  </a:lnTo>
                  <a:lnTo>
                    <a:pt x="201" y="64"/>
                  </a:lnTo>
                  <a:lnTo>
                    <a:pt x="188" y="48"/>
                  </a:lnTo>
                  <a:lnTo>
                    <a:pt x="174" y="37"/>
                  </a:lnTo>
                  <a:lnTo>
                    <a:pt x="158" y="29"/>
                  </a:lnTo>
                  <a:lnTo>
                    <a:pt x="139" y="21"/>
                  </a:lnTo>
                  <a:lnTo>
                    <a:pt x="121" y="21"/>
                  </a:lnTo>
                  <a:lnTo>
                    <a:pt x="12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8" name="Freeform 424"/>
            <p:cNvSpPr>
              <a:spLocks/>
            </p:cNvSpPr>
            <p:nvPr/>
          </p:nvSpPr>
          <p:spPr bwMode="auto">
            <a:xfrm>
              <a:off x="6532408" y="760422"/>
              <a:ext cx="230188" cy="225425"/>
            </a:xfrm>
            <a:custGeom>
              <a:avLst/>
              <a:gdLst>
                <a:gd name="T0" fmla="*/ 145 w 145"/>
                <a:gd name="T1" fmla="*/ 70 h 142"/>
                <a:gd name="T2" fmla="*/ 145 w 145"/>
                <a:gd name="T3" fmla="*/ 70 h 142"/>
                <a:gd name="T4" fmla="*/ 142 w 145"/>
                <a:gd name="T5" fmla="*/ 86 h 142"/>
                <a:gd name="T6" fmla="*/ 140 w 145"/>
                <a:gd name="T7" fmla="*/ 99 h 142"/>
                <a:gd name="T8" fmla="*/ 132 w 145"/>
                <a:gd name="T9" fmla="*/ 110 h 142"/>
                <a:gd name="T10" fmla="*/ 124 w 145"/>
                <a:gd name="T11" fmla="*/ 121 h 142"/>
                <a:gd name="T12" fmla="*/ 113 w 145"/>
                <a:gd name="T13" fmla="*/ 131 h 142"/>
                <a:gd name="T14" fmla="*/ 99 w 145"/>
                <a:gd name="T15" fmla="*/ 137 h 142"/>
                <a:gd name="T16" fmla="*/ 86 w 145"/>
                <a:gd name="T17" fmla="*/ 142 h 142"/>
                <a:gd name="T18" fmla="*/ 73 w 145"/>
                <a:gd name="T19" fmla="*/ 142 h 142"/>
                <a:gd name="T20" fmla="*/ 73 w 145"/>
                <a:gd name="T21" fmla="*/ 142 h 142"/>
                <a:gd name="T22" fmla="*/ 59 w 145"/>
                <a:gd name="T23" fmla="*/ 142 h 142"/>
                <a:gd name="T24" fmla="*/ 46 w 145"/>
                <a:gd name="T25" fmla="*/ 137 h 142"/>
                <a:gd name="T26" fmla="*/ 32 w 145"/>
                <a:gd name="T27" fmla="*/ 131 h 142"/>
                <a:gd name="T28" fmla="*/ 22 w 145"/>
                <a:gd name="T29" fmla="*/ 121 h 142"/>
                <a:gd name="T30" fmla="*/ 14 w 145"/>
                <a:gd name="T31" fmla="*/ 110 h 142"/>
                <a:gd name="T32" fmla="*/ 6 w 145"/>
                <a:gd name="T33" fmla="*/ 99 h 142"/>
                <a:gd name="T34" fmla="*/ 3 w 145"/>
                <a:gd name="T35" fmla="*/ 86 h 142"/>
                <a:gd name="T36" fmla="*/ 0 w 145"/>
                <a:gd name="T37" fmla="*/ 70 h 142"/>
                <a:gd name="T38" fmla="*/ 0 w 145"/>
                <a:gd name="T39" fmla="*/ 70 h 142"/>
                <a:gd name="T40" fmla="*/ 3 w 145"/>
                <a:gd name="T41" fmla="*/ 56 h 142"/>
                <a:gd name="T42" fmla="*/ 6 w 145"/>
                <a:gd name="T43" fmla="*/ 43 h 142"/>
                <a:gd name="T44" fmla="*/ 14 w 145"/>
                <a:gd name="T45" fmla="*/ 32 h 142"/>
                <a:gd name="T46" fmla="*/ 22 w 145"/>
                <a:gd name="T47" fmla="*/ 21 h 142"/>
                <a:gd name="T48" fmla="*/ 32 w 145"/>
                <a:gd name="T49" fmla="*/ 11 h 142"/>
                <a:gd name="T50" fmla="*/ 46 w 145"/>
                <a:gd name="T51" fmla="*/ 5 h 142"/>
                <a:gd name="T52" fmla="*/ 59 w 145"/>
                <a:gd name="T53" fmla="*/ 0 h 142"/>
                <a:gd name="T54" fmla="*/ 73 w 145"/>
                <a:gd name="T55" fmla="*/ 0 h 142"/>
                <a:gd name="T56" fmla="*/ 73 w 145"/>
                <a:gd name="T57" fmla="*/ 0 h 142"/>
                <a:gd name="T58" fmla="*/ 86 w 145"/>
                <a:gd name="T59" fmla="*/ 0 h 142"/>
                <a:gd name="T60" fmla="*/ 99 w 145"/>
                <a:gd name="T61" fmla="*/ 5 h 142"/>
                <a:gd name="T62" fmla="*/ 113 w 145"/>
                <a:gd name="T63" fmla="*/ 11 h 142"/>
                <a:gd name="T64" fmla="*/ 124 w 145"/>
                <a:gd name="T65" fmla="*/ 21 h 142"/>
                <a:gd name="T66" fmla="*/ 132 w 145"/>
                <a:gd name="T67" fmla="*/ 32 h 142"/>
                <a:gd name="T68" fmla="*/ 140 w 145"/>
                <a:gd name="T69" fmla="*/ 43 h 142"/>
                <a:gd name="T70" fmla="*/ 142 w 145"/>
                <a:gd name="T71" fmla="*/ 56 h 142"/>
                <a:gd name="T72" fmla="*/ 145 w 145"/>
                <a:gd name="T73" fmla="*/ 70 h 142"/>
                <a:gd name="T74" fmla="*/ 145 w 145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2">
                  <a:moveTo>
                    <a:pt x="145" y="70"/>
                  </a:moveTo>
                  <a:lnTo>
                    <a:pt x="145" y="70"/>
                  </a:lnTo>
                  <a:lnTo>
                    <a:pt x="142" y="86"/>
                  </a:lnTo>
                  <a:lnTo>
                    <a:pt x="140" y="99"/>
                  </a:lnTo>
                  <a:lnTo>
                    <a:pt x="132" y="110"/>
                  </a:lnTo>
                  <a:lnTo>
                    <a:pt x="124" y="121"/>
                  </a:lnTo>
                  <a:lnTo>
                    <a:pt x="113" y="131"/>
                  </a:lnTo>
                  <a:lnTo>
                    <a:pt x="99" y="137"/>
                  </a:lnTo>
                  <a:lnTo>
                    <a:pt x="86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59" y="142"/>
                  </a:lnTo>
                  <a:lnTo>
                    <a:pt x="46" y="137"/>
                  </a:lnTo>
                  <a:lnTo>
                    <a:pt x="32" y="131"/>
                  </a:lnTo>
                  <a:lnTo>
                    <a:pt x="22" y="121"/>
                  </a:lnTo>
                  <a:lnTo>
                    <a:pt x="14" y="110"/>
                  </a:lnTo>
                  <a:lnTo>
                    <a:pt x="6" y="99"/>
                  </a:lnTo>
                  <a:lnTo>
                    <a:pt x="3" y="8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6"/>
                  </a:lnTo>
                  <a:lnTo>
                    <a:pt x="6" y="43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2" y="11"/>
                  </a:lnTo>
                  <a:lnTo>
                    <a:pt x="46" y="5"/>
                  </a:lnTo>
                  <a:lnTo>
                    <a:pt x="59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5"/>
                  </a:lnTo>
                  <a:lnTo>
                    <a:pt x="113" y="11"/>
                  </a:lnTo>
                  <a:lnTo>
                    <a:pt x="124" y="21"/>
                  </a:lnTo>
                  <a:lnTo>
                    <a:pt x="132" y="32"/>
                  </a:lnTo>
                  <a:lnTo>
                    <a:pt x="140" y="43"/>
                  </a:lnTo>
                  <a:lnTo>
                    <a:pt x="142" y="56"/>
                  </a:lnTo>
                  <a:lnTo>
                    <a:pt x="145" y="70"/>
                  </a:lnTo>
                  <a:lnTo>
                    <a:pt x="145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425"/>
            <p:cNvSpPr>
              <a:spLocks noEditPoints="1"/>
            </p:cNvSpPr>
            <p:nvPr/>
          </p:nvSpPr>
          <p:spPr bwMode="auto">
            <a:xfrm>
              <a:off x="6524471" y="752484"/>
              <a:ext cx="246062" cy="241300"/>
            </a:xfrm>
            <a:custGeom>
              <a:avLst/>
              <a:gdLst>
                <a:gd name="T0" fmla="*/ 78 w 155"/>
                <a:gd name="T1" fmla="*/ 152 h 152"/>
                <a:gd name="T2" fmla="*/ 48 w 155"/>
                <a:gd name="T3" fmla="*/ 147 h 152"/>
                <a:gd name="T4" fmla="*/ 24 w 155"/>
                <a:gd name="T5" fmla="*/ 131 h 152"/>
                <a:gd name="T6" fmla="*/ 8 w 155"/>
                <a:gd name="T7" fmla="*/ 107 h 152"/>
                <a:gd name="T8" fmla="*/ 0 w 155"/>
                <a:gd name="T9" fmla="*/ 75 h 152"/>
                <a:gd name="T10" fmla="*/ 3 w 155"/>
                <a:gd name="T11" fmla="*/ 61 h 152"/>
                <a:gd name="T12" fmla="*/ 13 w 155"/>
                <a:gd name="T13" fmla="*/ 32 h 152"/>
                <a:gd name="T14" fmla="*/ 35 w 155"/>
                <a:gd name="T15" fmla="*/ 13 h 152"/>
                <a:gd name="T16" fmla="*/ 62 w 155"/>
                <a:gd name="T17" fmla="*/ 0 h 152"/>
                <a:gd name="T18" fmla="*/ 78 w 155"/>
                <a:gd name="T19" fmla="*/ 0 h 152"/>
                <a:gd name="T20" fmla="*/ 107 w 155"/>
                <a:gd name="T21" fmla="*/ 5 h 152"/>
                <a:gd name="T22" fmla="*/ 131 w 155"/>
                <a:gd name="T23" fmla="*/ 21 h 152"/>
                <a:gd name="T24" fmla="*/ 147 w 155"/>
                <a:gd name="T25" fmla="*/ 45 h 152"/>
                <a:gd name="T26" fmla="*/ 155 w 155"/>
                <a:gd name="T27" fmla="*/ 75 h 152"/>
                <a:gd name="T28" fmla="*/ 153 w 155"/>
                <a:gd name="T29" fmla="*/ 91 h 152"/>
                <a:gd name="T30" fmla="*/ 142 w 155"/>
                <a:gd name="T31" fmla="*/ 118 h 152"/>
                <a:gd name="T32" fmla="*/ 121 w 155"/>
                <a:gd name="T33" fmla="*/ 139 h 152"/>
                <a:gd name="T34" fmla="*/ 94 w 155"/>
                <a:gd name="T35" fmla="*/ 152 h 152"/>
                <a:gd name="T36" fmla="*/ 78 w 155"/>
                <a:gd name="T37" fmla="*/ 152 h 152"/>
                <a:gd name="T38" fmla="*/ 78 w 155"/>
                <a:gd name="T39" fmla="*/ 10 h 152"/>
                <a:gd name="T40" fmla="*/ 51 w 155"/>
                <a:gd name="T41" fmla="*/ 16 h 152"/>
                <a:gd name="T42" fmla="*/ 32 w 155"/>
                <a:gd name="T43" fmla="*/ 29 h 152"/>
                <a:gd name="T44" fmla="*/ 16 w 155"/>
                <a:gd name="T45" fmla="*/ 51 h 152"/>
                <a:gd name="T46" fmla="*/ 11 w 155"/>
                <a:gd name="T47" fmla="*/ 75 h 152"/>
                <a:gd name="T48" fmla="*/ 13 w 155"/>
                <a:gd name="T49" fmla="*/ 88 h 152"/>
                <a:gd name="T50" fmla="*/ 24 w 155"/>
                <a:gd name="T51" fmla="*/ 112 h 152"/>
                <a:gd name="T52" fmla="*/ 40 w 155"/>
                <a:gd name="T53" fmla="*/ 131 h 152"/>
                <a:gd name="T54" fmla="*/ 64 w 155"/>
                <a:gd name="T55" fmla="*/ 142 h 152"/>
                <a:gd name="T56" fmla="*/ 78 w 155"/>
                <a:gd name="T57" fmla="*/ 142 h 152"/>
                <a:gd name="T58" fmla="*/ 104 w 155"/>
                <a:gd name="T59" fmla="*/ 136 h 152"/>
                <a:gd name="T60" fmla="*/ 123 w 155"/>
                <a:gd name="T61" fmla="*/ 123 h 152"/>
                <a:gd name="T62" fmla="*/ 139 w 155"/>
                <a:gd name="T63" fmla="*/ 101 h 152"/>
                <a:gd name="T64" fmla="*/ 145 w 155"/>
                <a:gd name="T65" fmla="*/ 75 h 152"/>
                <a:gd name="T66" fmla="*/ 142 w 155"/>
                <a:gd name="T67" fmla="*/ 61 h 152"/>
                <a:gd name="T68" fmla="*/ 131 w 155"/>
                <a:gd name="T69" fmla="*/ 40 h 152"/>
                <a:gd name="T70" fmla="*/ 115 w 155"/>
                <a:gd name="T71" fmla="*/ 21 h 152"/>
                <a:gd name="T72" fmla="*/ 91 w 155"/>
                <a:gd name="T73" fmla="*/ 10 h 152"/>
                <a:gd name="T74" fmla="*/ 78 w 155"/>
                <a:gd name="T75" fmla="*/ 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52">
                  <a:moveTo>
                    <a:pt x="78" y="152"/>
                  </a:moveTo>
                  <a:lnTo>
                    <a:pt x="78" y="152"/>
                  </a:lnTo>
                  <a:lnTo>
                    <a:pt x="62" y="152"/>
                  </a:lnTo>
                  <a:lnTo>
                    <a:pt x="48" y="147"/>
                  </a:lnTo>
                  <a:lnTo>
                    <a:pt x="35" y="139"/>
                  </a:lnTo>
                  <a:lnTo>
                    <a:pt x="24" y="131"/>
                  </a:lnTo>
                  <a:lnTo>
                    <a:pt x="13" y="118"/>
                  </a:lnTo>
                  <a:lnTo>
                    <a:pt x="8" y="107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61"/>
                  </a:lnTo>
                  <a:lnTo>
                    <a:pt x="8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3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7" y="5"/>
                  </a:lnTo>
                  <a:lnTo>
                    <a:pt x="121" y="13"/>
                  </a:lnTo>
                  <a:lnTo>
                    <a:pt x="131" y="21"/>
                  </a:lnTo>
                  <a:lnTo>
                    <a:pt x="142" y="32"/>
                  </a:lnTo>
                  <a:lnTo>
                    <a:pt x="147" y="45"/>
                  </a:lnTo>
                  <a:lnTo>
                    <a:pt x="153" y="61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3" y="91"/>
                  </a:lnTo>
                  <a:lnTo>
                    <a:pt x="147" y="107"/>
                  </a:lnTo>
                  <a:lnTo>
                    <a:pt x="142" y="118"/>
                  </a:lnTo>
                  <a:lnTo>
                    <a:pt x="131" y="131"/>
                  </a:lnTo>
                  <a:lnTo>
                    <a:pt x="121" y="139"/>
                  </a:lnTo>
                  <a:lnTo>
                    <a:pt x="107" y="147"/>
                  </a:lnTo>
                  <a:lnTo>
                    <a:pt x="94" y="152"/>
                  </a:lnTo>
                  <a:lnTo>
                    <a:pt x="78" y="152"/>
                  </a:lnTo>
                  <a:lnTo>
                    <a:pt x="78" y="152"/>
                  </a:lnTo>
                  <a:close/>
                  <a:moveTo>
                    <a:pt x="78" y="10"/>
                  </a:moveTo>
                  <a:lnTo>
                    <a:pt x="78" y="10"/>
                  </a:lnTo>
                  <a:lnTo>
                    <a:pt x="64" y="10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2" y="29"/>
                  </a:lnTo>
                  <a:lnTo>
                    <a:pt x="24" y="40"/>
                  </a:lnTo>
                  <a:lnTo>
                    <a:pt x="16" y="51"/>
                  </a:lnTo>
                  <a:lnTo>
                    <a:pt x="13" y="61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88"/>
                  </a:lnTo>
                  <a:lnTo>
                    <a:pt x="16" y="101"/>
                  </a:lnTo>
                  <a:lnTo>
                    <a:pt x="24" y="112"/>
                  </a:lnTo>
                  <a:lnTo>
                    <a:pt x="32" y="123"/>
                  </a:lnTo>
                  <a:lnTo>
                    <a:pt x="40" y="131"/>
                  </a:lnTo>
                  <a:lnTo>
                    <a:pt x="51" y="136"/>
                  </a:lnTo>
                  <a:lnTo>
                    <a:pt x="64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91" y="142"/>
                  </a:lnTo>
                  <a:lnTo>
                    <a:pt x="104" y="136"/>
                  </a:lnTo>
                  <a:lnTo>
                    <a:pt x="115" y="131"/>
                  </a:lnTo>
                  <a:lnTo>
                    <a:pt x="123" y="123"/>
                  </a:lnTo>
                  <a:lnTo>
                    <a:pt x="131" y="112"/>
                  </a:lnTo>
                  <a:lnTo>
                    <a:pt x="139" y="101"/>
                  </a:lnTo>
                  <a:lnTo>
                    <a:pt x="142" y="88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2" y="61"/>
                  </a:lnTo>
                  <a:lnTo>
                    <a:pt x="139" y="51"/>
                  </a:lnTo>
                  <a:lnTo>
                    <a:pt x="131" y="40"/>
                  </a:lnTo>
                  <a:lnTo>
                    <a:pt x="123" y="29"/>
                  </a:lnTo>
                  <a:lnTo>
                    <a:pt x="115" y="21"/>
                  </a:lnTo>
                  <a:lnTo>
                    <a:pt x="104" y="16"/>
                  </a:lnTo>
                  <a:lnTo>
                    <a:pt x="91" y="10"/>
                  </a:lnTo>
                  <a:lnTo>
                    <a:pt x="78" y="10"/>
                  </a:lnTo>
                  <a:lnTo>
                    <a:pt x="7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0" name="Freeform 426"/>
            <p:cNvSpPr>
              <a:spLocks/>
            </p:cNvSpPr>
            <p:nvPr/>
          </p:nvSpPr>
          <p:spPr bwMode="auto">
            <a:xfrm>
              <a:off x="7251545" y="1062046"/>
              <a:ext cx="217487" cy="217487"/>
            </a:xfrm>
            <a:custGeom>
              <a:avLst/>
              <a:gdLst>
                <a:gd name="T0" fmla="*/ 137 w 137"/>
                <a:gd name="T1" fmla="*/ 70 h 137"/>
                <a:gd name="T2" fmla="*/ 137 w 137"/>
                <a:gd name="T3" fmla="*/ 70 h 137"/>
                <a:gd name="T4" fmla="*/ 134 w 137"/>
                <a:gd name="T5" fmla="*/ 83 h 137"/>
                <a:gd name="T6" fmla="*/ 132 w 137"/>
                <a:gd name="T7" fmla="*/ 94 h 137"/>
                <a:gd name="T8" fmla="*/ 124 w 137"/>
                <a:gd name="T9" fmla="*/ 108 h 137"/>
                <a:gd name="T10" fmla="*/ 116 w 137"/>
                <a:gd name="T11" fmla="*/ 116 h 137"/>
                <a:gd name="T12" fmla="*/ 105 w 137"/>
                <a:gd name="T13" fmla="*/ 124 h 137"/>
                <a:gd name="T14" fmla="*/ 94 w 137"/>
                <a:gd name="T15" fmla="*/ 132 h 137"/>
                <a:gd name="T16" fmla="*/ 81 w 137"/>
                <a:gd name="T17" fmla="*/ 134 h 137"/>
                <a:gd name="T18" fmla="*/ 67 w 137"/>
                <a:gd name="T19" fmla="*/ 137 h 137"/>
                <a:gd name="T20" fmla="*/ 67 w 137"/>
                <a:gd name="T21" fmla="*/ 137 h 137"/>
                <a:gd name="T22" fmla="*/ 54 w 137"/>
                <a:gd name="T23" fmla="*/ 134 h 137"/>
                <a:gd name="T24" fmla="*/ 41 w 137"/>
                <a:gd name="T25" fmla="*/ 132 h 137"/>
                <a:gd name="T26" fmla="*/ 30 w 137"/>
                <a:gd name="T27" fmla="*/ 124 h 137"/>
                <a:gd name="T28" fmla="*/ 19 w 137"/>
                <a:gd name="T29" fmla="*/ 116 h 137"/>
                <a:gd name="T30" fmla="*/ 11 w 137"/>
                <a:gd name="T31" fmla="*/ 108 h 137"/>
                <a:gd name="T32" fmla="*/ 6 w 137"/>
                <a:gd name="T33" fmla="*/ 94 h 137"/>
                <a:gd name="T34" fmla="*/ 3 w 137"/>
                <a:gd name="T35" fmla="*/ 83 h 137"/>
                <a:gd name="T36" fmla="*/ 0 w 137"/>
                <a:gd name="T37" fmla="*/ 70 h 137"/>
                <a:gd name="T38" fmla="*/ 0 w 137"/>
                <a:gd name="T39" fmla="*/ 70 h 137"/>
                <a:gd name="T40" fmla="*/ 3 w 137"/>
                <a:gd name="T41" fmla="*/ 54 h 137"/>
                <a:gd name="T42" fmla="*/ 6 w 137"/>
                <a:gd name="T43" fmla="*/ 43 h 137"/>
                <a:gd name="T44" fmla="*/ 11 w 137"/>
                <a:gd name="T45" fmla="*/ 30 h 137"/>
                <a:gd name="T46" fmla="*/ 19 w 137"/>
                <a:gd name="T47" fmla="*/ 22 h 137"/>
                <a:gd name="T48" fmla="*/ 30 w 137"/>
                <a:gd name="T49" fmla="*/ 14 h 137"/>
                <a:gd name="T50" fmla="*/ 41 w 137"/>
                <a:gd name="T51" fmla="*/ 6 h 137"/>
                <a:gd name="T52" fmla="*/ 54 w 137"/>
                <a:gd name="T53" fmla="*/ 3 h 137"/>
                <a:gd name="T54" fmla="*/ 67 w 137"/>
                <a:gd name="T55" fmla="*/ 0 h 137"/>
                <a:gd name="T56" fmla="*/ 67 w 137"/>
                <a:gd name="T57" fmla="*/ 0 h 137"/>
                <a:gd name="T58" fmla="*/ 81 w 137"/>
                <a:gd name="T59" fmla="*/ 3 h 137"/>
                <a:gd name="T60" fmla="*/ 94 w 137"/>
                <a:gd name="T61" fmla="*/ 6 h 137"/>
                <a:gd name="T62" fmla="*/ 105 w 137"/>
                <a:gd name="T63" fmla="*/ 14 h 137"/>
                <a:gd name="T64" fmla="*/ 116 w 137"/>
                <a:gd name="T65" fmla="*/ 22 h 137"/>
                <a:gd name="T66" fmla="*/ 124 w 137"/>
                <a:gd name="T67" fmla="*/ 30 h 137"/>
                <a:gd name="T68" fmla="*/ 132 w 137"/>
                <a:gd name="T69" fmla="*/ 43 h 137"/>
                <a:gd name="T70" fmla="*/ 134 w 137"/>
                <a:gd name="T71" fmla="*/ 54 h 137"/>
                <a:gd name="T72" fmla="*/ 137 w 137"/>
                <a:gd name="T73" fmla="*/ 70 h 137"/>
                <a:gd name="T74" fmla="*/ 137 w 137"/>
                <a:gd name="T75" fmla="*/ 7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7">
                  <a:moveTo>
                    <a:pt x="137" y="70"/>
                  </a:moveTo>
                  <a:lnTo>
                    <a:pt x="137" y="70"/>
                  </a:lnTo>
                  <a:lnTo>
                    <a:pt x="134" y="83"/>
                  </a:lnTo>
                  <a:lnTo>
                    <a:pt x="132" y="94"/>
                  </a:lnTo>
                  <a:lnTo>
                    <a:pt x="124" y="108"/>
                  </a:lnTo>
                  <a:lnTo>
                    <a:pt x="116" y="116"/>
                  </a:lnTo>
                  <a:lnTo>
                    <a:pt x="105" y="124"/>
                  </a:lnTo>
                  <a:lnTo>
                    <a:pt x="94" y="132"/>
                  </a:lnTo>
                  <a:lnTo>
                    <a:pt x="81" y="134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54" y="134"/>
                  </a:lnTo>
                  <a:lnTo>
                    <a:pt x="41" y="132"/>
                  </a:lnTo>
                  <a:lnTo>
                    <a:pt x="30" y="124"/>
                  </a:lnTo>
                  <a:lnTo>
                    <a:pt x="19" y="116"/>
                  </a:lnTo>
                  <a:lnTo>
                    <a:pt x="11" y="108"/>
                  </a:lnTo>
                  <a:lnTo>
                    <a:pt x="6" y="94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4"/>
                  </a:lnTo>
                  <a:lnTo>
                    <a:pt x="6" y="43"/>
                  </a:lnTo>
                  <a:lnTo>
                    <a:pt x="11" y="30"/>
                  </a:lnTo>
                  <a:lnTo>
                    <a:pt x="19" y="22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3"/>
                  </a:lnTo>
                  <a:lnTo>
                    <a:pt x="94" y="6"/>
                  </a:lnTo>
                  <a:lnTo>
                    <a:pt x="105" y="14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32" y="43"/>
                  </a:lnTo>
                  <a:lnTo>
                    <a:pt x="134" y="54"/>
                  </a:lnTo>
                  <a:lnTo>
                    <a:pt x="137" y="70"/>
                  </a:lnTo>
                  <a:lnTo>
                    <a:pt x="137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427"/>
            <p:cNvSpPr>
              <a:spLocks noEditPoints="1"/>
            </p:cNvSpPr>
            <p:nvPr/>
          </p:nvSpPr>
          <p:spPr bwMode="auto">
            <a:xfrm>
              <a:off x="7243607" y="1054109"/>
              <a:ext cx="234950" cy="233364"/>
            </a:xfrm>
            <a:custGeom>
              <a:avLst/>
              <a:gdLst>
                <a:gd name="T0" fmla="*/ 72 w 148"/>
                <a:gd name="T1" fmla="*/ 147 h 147"/>
                <a:gd name="T2" fmla="*/ 46 w 148"/>
                <a:gd name="T3" fmla="*/ 142 h 147"/>
                <a:gd name="T4" fmla="*/ 21 w 148"/>
                <a:gd name="T5" fmla="*/ 126 h 147"/>
                <a:gd name="T6" fmla="*/ 5 w 148"/>
                <a:gd name="T7" fmla="*/ 102 h 147"/>
                <a:gd name="T8" fmla="*/ 0 w 148"/>
                <a:gd name="T9" fmla="*/ 75 h 147"/>
                <a:gd name="T10" fmla="*/ 3 w 148"/>
                <a:gd name="T11" fmla="*/ 59 h 147"/>
                <a:gd name="T12" fmla="*/ 13 w 148"/>
                <a:gd name="T13" fmla="*/ 32 h 147"/>
                <a:gd name="T14" fmla="*/ 32 w 148"/>
                <a:gd name="T15" fmla="*/ 13 h 147"/>
                <a:gd name="T16" fmla="*/ 59 w 148"/>
                <a:gd name="T17" fmla="*/ 3 h 147"/>
                <a:gd name="T18" fmla="*/ 72 w 148"/>
                <a:gd name="T19" fmla="*/ 0 h 147"/>
                <a:gd name="T20" fmla="*/ 102 w 148"/>
                <a:gd name="T21" fmla="*/ 5 h 147"/>
                <a:gd name="T22" fmla="*/ 126 w 148"/>
                <a:gd name="T23" fmla="*/ 21 h 147"/>
                <a:gd name="T24" fmla="*/ 139 w 148"/>
                <a:gd name="T25" fmla="*/ 46 h 147"/>
                <a:gd name="T26" fmla="*/ 148 w 148"/>
                <a:gd name="T27" fmla="*/ 75 h 147"/>
                <a:gd name="T28" fmla="*/ 145 w 148"/>
                <a:gd name="T29" fmla="*/ 88 h 147"/>
                <a:gd name="T30" fmla="*/ 134 w 148"/>
                <a:gd name="T31" fmla="*/ 115 h 147"/>
                <a:gd name="T32" fmla="*/ 115 w 148"/>
                <a:gd name="T33" fmla="*/ 134 h 147"/>
                <a:gd name="T34" fmla="*/ 89 w 148"/>
                <a:gd name="T35" fmla="*/ 145 h 147"/>
                <a:gd name="T36" fmla="*/ 72 w 148"/>
                <a:gd name="T37" fmla="*/ 147 h 147"/>
                <a:gd name="T38" fmla="*/ 72 w 148"/>
                <a:gd name="T39" fmla="*/ 11 h 147"/>
                <a:gd name="T40" fmla="*/ 48 w 148"/>
                <a:gd name="T41" fmla="*/ 16 h 147"/>
                <a:gd name="T42" fmla="*/ 30 w 148"/>
                <a:gd name="T43" fmla="*/ 29 h 147"/>
                <a:gd name="T44" fmla="*/ 16 w 148"/>
                <a:gd name="T45" fmla="*/ 48 h 147"/>
                <a:gd name="T46" fmla="*/ 11 w 148"/>
                <a:gd name="T47" fmla="*/ 75 h 147"/>
                <a:gd name="T48" fmla="*/ 11 w 148"/>
                <a:gd name="T49" fmla="*/ 86 h 147"/>
                <a:gd name="T50" fmla="*/ 21 w 148"/>
                <a:gd name="T51" fmla="*/ 110 h 147"/>
                <a:gd name="T52" fmla="*/ 38 w 148"/>
                <a:gd name="T53" fmla="*/ 126 h 147"/>
                <a:gd name="T54" fmla="*/ 62 w 148"/>
                <a:gd name="T55" fmla="*/ 134 h 147"/>
                <a:gd name="T56" fmla="*/ 72 w 148"/>
                <a:gd name="T57" fmla="*/ 137 h 147"/>
                <a:gd name="T58" fmla="*/ 97 w 148"/>
                <a:gd name="T59" fmla="*/ 131 h 147"/>
                <a:gd name="T60" fmla="*/ 118 w 148"/>
                <a:gd name="T61" fmla="*/ 118 h 147"/>
                <a:gd name="T62" fmla="*/ 131 w 148"/>
                <a:gd name="T63" fmla="*/ 99 h 147"/>
                <a:gd name="T64" fmla="*/ 137 w 148"/>
                <a:gd name="T65" fmla="*/ 75 h 147"/>
                <a:gd name="T66" fmla="*/ 134 w 148"/>
                <a:gd name="T67" fmla="*/ 62 h 147"/>
                <a:gd name="T68" fmla="*/ 126 w 148"/>
                <a:gd name="T69" fmla="*/ 40 h 147"/>
                <a:gd name="T70" fmla="*/ 107 w 148"/>
                <a:gd name="T71" fmla="*/ 21 h 147"/>
                <a:gd name="T72" fmla="*/ 86 w 148"/>
                <a:gd name="T73" fmla="*/ 13 h 147"/>
                <a:gd name="T74" fmla="*/ 72 w 148"/>
                <a:gd name="T75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7">
                  <a:moveTo>
                    <a:pt x="72" y="147"/>
                  </a:moveTo>
                  <a:lnTo>
                    <a:pt x="72" y="147"/>
                  </a:lnTo>
                  <a:lnTo>
                    <a:pt x="59" y="145"/>
                  </a:lnTo>
                  <a:lnTo>
                    <a:pt x="46" y="142"/>
                  </a:lnTo>
                  <a:lnTo>
                    <a:pt x="32" y="134"/>
                  </a:lnTo>
                  <a:lnTo>
                    <a:pt x="21" y="126"/>
                  </a:lnTo>
                  <a:lnTo>
                    <a:pt x="13" y="115"/>
                  </a:lnTo>
                  <a:lnTo>
                    <a:pt x="5" y="102"/>
                  </a:lnTo>
                  <a:lnTo>
                    <a:pt x="3" y="8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59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9" y="3"/>
                  </a:lnTo>
                  <a:lnTo>
                    <a:pt x="102" y="5"/>
                  </a:lnTo>
                  <a:lnTo>
                    <a:pt x="115" y="13"/>
                  </a:lnTo>
                  <a:lnTo>
                    <a:pt x="126" y="21"/>
                  </a:lnTo>
                  <a:lnTo>
                    <a:pt x="134" y="32"/>
                  </a:lnTo>
                  <a:lnTo>
                    <a:pt x="139" y="46"/>
                  </a:lnTo>
                  <a:lnTo>
                    <a:pt x="145" y="59"/>
                  </a:lnTo>
                  <a:lnTo>
                    <a:pt x="148" y="75"/>
                  </a:lnTo>
                  <a:lnTo>
                    <a:pt x="148" y="75"/>
                  </a:lnTo>
                  <a:lnTo>
                    <a:pt x="145" y="88"/>
                  </a:lnTo>
                  <a:lnTo>
                    <a:pt x="139" y="102"/>
                  </a:lnTo>
                  <a:lnTo>
                    <a:pt x="134" y="115"/>
                  </a:lnTo>
                  <a:lnTo>
                    <a:pt x="126" y="126"/>
                  </a:lnTo>
                  <a:lnTo>
                    <a:pt x="115" y="134"/>
                  </a:lnTo>
                  <a:lnTo>
                    <a:pt x="102" y="142"/>
                  </a:lnTo>
                  <a:lnTo>
                    <a:pt x="89" y="145"/>
                  </a:lnTo>
                  <a:lnTo>
                    <a:pt x="72" y="147"/>
                  </a:lnTo>
                  <a:lnTo>
                    <a:pt x="72" y="147"/>
                  </a:lnTo>
                  <a:close/>
                  <a:moveTo>
                    <a:pt x="72" y="11"/>
                  </a:moveTo>
                  <a:lnTo>
                    <a:pt x="72" y="11"/>
                  </a:lnTo>
                  <a:lnTo>
                    <a:pt x="62" y="13"/>
                  </a:lnTo>
                  <a:lnTo>
                    <a:pt x="48" y="16"/>
                  </a:lnTo>
                  <a:lnTo>
                    <a:pt x="38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6" y="48"/>
                  </a:lnTo>
                  <a:lnTo>
                    <a:pt x="11" y="62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86"/>
                  </a:lnTo>
                  <a:lnTo>
                    <a:pt x="16" y="99"/>
                  </a:lnTo>
                  <a:lnTo>
                    <a:pt x="21" y="110"/>
                  </a:lnTo>
                  <a:lnTo>
                    <a:pt x="30" y="118"/>
                  </a:lnTo>
                  <a:lnTo>
                    <a:pt x="38" y="126"/>
                  </a:lnTo>
                  <a:lnTo>
                    <a:pt x="48" y="131"/>
                  </a:lnTo>
                  <a:lnTo>
                    <a:pt x="62" y="134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86" y="134"/>
                  </a:lnTo>
                  <a:lnTo>
                    <a:pt x="97" y="131"/>
                  </a:lnTo>
                  <a:lnTo>
                    <a:pt x="107" y="126"/>
                  </a:lnTo>
                  <a:lnTo>
                    <a:pt x="118" y="118"/>
                  </a:lnTo>
                  <a:lnTo>
                    <a:pt x="126" y="110"/>
                  </a:lnTo>
                  <a:lnTo>
                    <a:pt x="131" y="99"/>
                  </a:lnTo>
                  <a:lnTo>
                    <a:pt x="134" y="86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4" y="62"/>
                  </a:lnTo>
                  <a:lnTo>
                    <a:pt x="131" y="48"/>
                  </a:lnTo>
                  <a:lnTo>
                    <a:pt x="126" y="40"/>
                  </a:lnTo>
                  <a:lnTo>
                    <a:pt x="118" y="29"/>
                  </a:lnTo>
                  <a:lnTo>
                    <a:pt x="107" y="21"/>
                  </a:lnTo>
                  <a:lnTo>
                    <a:pt x="97" y="16"/>
                  </a:lnTo>
                  <a:lnTo>
                    <a:pt x="86" y="13"/>
                  </a:lnTo>
                  <a:lnTo>
                    <a:pt x="72" y="11"/>
                  </a:ln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2" name="Freeform 428"/>
            <p:cNvSpPr>
              <a:spLocks/>
            </p:cNvSpPr>
            <p:nvPr/>
          </p:nvSpPr>
          <p:spPr bwMode="auto">
            <a:xfrm>
              <a:off x="7800820" y="1527184"/>
              <a:ext cx="268287" cy="271463"/>
            </a:xfrm>
            <a:custGeom>
              <a:avLst/>
              <a:gdLst>
                <a:gd name="T0" fmla="*/ 169 w 169"/>
                <a:gd name="T1" fmla="*/ 85 h 171"/>
                <a:gd name="T2" fmla="*/ 169 w 169"/>
                <a:gd name="T3" fmla="*/ 85 h 171"/>
                <a:gd name="T4" fmla="*/ 169 w 169"/>
                <a:gd name="T5" fmla="*/ 102 h 171"/>
                <a:gd name="T6" fmla="*/ 164 w 169"/>
                <a:gd name="T7" fmla="*/ 118 h 171"/>
                <a:gd name="T8" fmla="*/ 156 w 169"/>
                <a:gd name="T9" fmla="*/ 134 h 171"/>
                <a:gd name="T10" fmla="*/ 145 w 169"/>
                <a:gd name="T11" fmla="*/ 144 h 171"/>
                <a:gd name="T12" fmla="*/ 132 w 169"/>
                <a:gd name="T13" fmla="*/ 155 h 171"/>
                <a:gd name="T14" fmla="*/ 118 w 169"/>
                <a:gd name="T15" fmla="*/ 163 h 171"/>
                <a:gd name="T16" fmla="*/ 102 w 169"/>
                <a:gd name="T17" fmla="*/ 169 h 171"/>
                <a:gd name="T18" fmla="*/ 86 w 169"/>
                <a:gd name="T19" fmla="*/ 171 h 171"/>
                <a:gd name="T20" fmla="*/ 86 w 169"/>
                <a:gd name="T21" fmla="*/ 171 h 171"/>
                <a:gd name="T22" fmla="*/ 67 w 169"/>
                <a:gd name="T23" fmla="*/ 169 h 171"/>
                <a:gd name="T24" fmla="*/ 51 w 169"/>
                <a:gd name="T25" fmla="*/ 163 h 171"/>
                <a:gd name="T26" fmla="*/ 38 w 169"/>
                <a:gd name="T27" fmla="*/ 155 h 171"/>
                <a:gd name="T28" fmla="*/ 24 w 169"/>
                <a:gd name="T29" fmla="*/ 144 h 171"/>
                <a:gd name="T30" fmla="*/ 14 w 169"/>
                <a:gd name="T31" fmla="*/ 134 h 171"/>
                <a:gd name="T32" fmla="*/ 6 w 169"/>
                <a:gd name="T33" fmla="*/ 118 h 171"/>
                <a:gd name="T34" fmla="*/ 0 w 169"/>
                <a:gd name="T35" fmla="*/ 102 h 171"/>
                <a:gd name="T36" fmla="*/ 0 w 169"/>
                <a:gd name="T37" fmla="*/ 85 h 171"/>
                <a:gd name="T38" fmla="*/ 0 w 169"/>
                <a:gd name="T39" fmla="*/ 85 h 171"/>
                <a:gd name="T40" fmla="*/ 0 w 169"/>
                <a:gd name="T41" fmla="*/ 67 h 171"/>
                <a:gd name="T42" fmla="*/ 6 w 169"/>
                <a:gd name="T43" fmla="*/ 51 h 171"/>
                <a:gd name="T44" fmla="*/ 14 w 169"/>
                <a:gd name="T45" fmla="*/ 37 h 171"/>
                <a:gd name="T46" fmla="*/ 24 w 169"/>
                <a:gd name="T47" fmla="*/ 24 h 171"/>
                <a:gd name="T48" fmla="*/ 38 w 169"/>
                <a:gd name="T49" fmla="*/ 13 h 171"/>
                <a:gd name="T50" fmla="*/ 51 w 169"/>
                <a:gd name="T51" fmla="*/ 5 h 171"/>
                <a:gd name="T52" fmla="*/ 67 w 169"/>
                <a:gd name="T53" fmla="*/ 2 h 171"/>
                <a:gd name="T54" fmla="*/ 86 w 169"/>
                <a:gd name="T55" fmla="*/ 0 h 171"/>
                <a:gd name="T56" fmla="*/ 86 w 169"/>
                <a:gd name="T57" fmla="*/ 0 h 171"/>
                <a:gd name="T58" fmla="*/ 102 w 169"/>
                <a:gd name="T59" fmla="*/ 2 h 171"/>
                <a:gd name="T60" fmla="*/ 118 w 169"/>
                <a:gd name="T61" fmla="*/ 5 h 171"/>
                <a:gd name="T62" fmla="*/ 132 w 169"/>
                <a:gd name="T63" fmla="*/ 13 h 171"/>
                <a:gd name="T64" fmla="*/ 145 w 169"/>
                <a:gd name="T65" fmla="*/ 24 h 171"/>
                <a:gd name="T66" fmla="*/ 156 w 169"/>
                <a:gd name="T67" fmla="*/ 37 h 171"/>
                <a:gd name="T68" fmla="*/ 164 w 169"/>
                <a:gd name="T69" fmla="*/ 51 h 171"/>
                <a:gd name="T70" fmla="*/ 169 w 169"/>
                <a:gd name="T71" fmla="*/ 67 h 171"/>
                <a:gd name="T72" fmla="*/ 169 w 169"/>
                <a:gd name="T73" fmla="*/ 85 h 171"/>
                <a:gd name="T74" fmla="*/ 169 w 169"/>
                <a:gd name="T7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71">
                  <a:moveTo>
                    <a:pt x="169" y="85"/>
                  </a:moveTo>
                  <a:lnTo>
                    <a:pt x="169" y="85"/>
                  </a:lnTo>
                  <a:lnTo>
                    <a:pt x="169" y="102"/>
                  </a:lnTo>
                  <a:lnTo>
                    <a:pt x="164" y="118"/>
                  </a:lnTo>
                  <a:lnTo>
                    <a:pt x="156" y="134"/>
                  </a:lnTo>
                  <a:lnTo>
                    <a:pt x="145" y="144"/>
                  </a:lnTo>
                  <a:lnTo>
                    <a:pt x="132" y="155"/>
                  </a:lnTo>
                  <a:lnTo>
                    <a:pt x="118" y="163"/>
                  </a:lnTo>
                  <a:lnTo>
                    <a:pt x="102" y="169"/>
                  </a:lnTo>
                  <a:lnTo>
                    <a:pt x="86" y="171"/>
                  </a:lnTo>
                  <a:lnTo>
                    <a:pt x="86" y="171"/>
                  </a:lnTo>
                  <a:lnTo>
                    <a:pt x="67" y="169"/>
                  </a:lnTo>
                  <a:lnTo>
                    <a:pt x="51" y="163"/>
                  </a:lnTo>
                  <a:lnTo>
                    <a:pt x="38" y="155"/>
                  </a:lnTo>
                  <a:lnTo>
                    <a:pt x="24" y="144"/>
                  </a:lnTo>
                  <a:lnTo>
                    <a:pt x="14" y="134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7"/>
                  </a:lnTo>
                  <a:lnTo>
                    <a:pt x="24" y="24"/>
                  </a:lnTo>
                  <a:lnTo>
                    <a:pt x="38" y="13"/>
                  </a:lnTo>
                  <a:lnTo>
                    <a:pt x="51" y="5"/>
                  </a:lnTo>
                  <a:lnTo>
                    <a:pt x="67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2" y="13"/>
                  </a:lnTo>
                  <a:lnTo>
                    <a:pt x="145" y="24"/>
                  </a:lnTo>
                  <a:lnTo>
                    <a:pt x="156" y="37"/>
                  </a:lnTo>
                  <a:lnTo>
                    <a:pt x="164" y="51"/>
                  </a:lnTo>
                  <a:lnTo>
                    <a:pt x="169" y="67"/>
                  </a:lnTo>
                  <a:lnTo>
                    <a:pt x="169" y="85"/>
                  </a:lnTo>
                  <a:lnTo>
                    <a:pt x="169" y="8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429"/>
            <p:cNvSpPr>
              <a:spLocks noEditPoints="1"/>
            </p:cNvSpPr>
            <p:nvPr/>
          </p:nvSpPr>
          <p:spPr bwMode="auto">
            <a:xfrm>
              <a:off x="7792882" y="1517659"/>
              <a:ext cx="285750" cy="290512"/>
            </a:xfrm>
            <a:custGeom>
              <a:avLst/>
              <a:gdLst>
                <a:gd name="T0" fmla="*/ 91 w 180"/>
                <a:gd name="T1" fmla="*/ 183 h 183"/>
                <a:gd name="T2" fmla="*/ 56 w 180"/>
                <a:gd name="T3" fmla="*/ 175 h 183"/>
                <a:gd name="T4" fmla="*/ 27 w 180"/>
                <a:gd name="T5" fmla="*/ 156 h 183"/>
                <a:gd name="T6" fmla="*/ 8 w 180"/>
                <a:gd name="T7" fmla="*/ 126 h 183"/>
                <a:gd name="T8" fmla="*/ 0 w 180"/>
                <a:gd name="T9" fmla="*/ 91 h 183"/>
                <a:gd name="T10" fmla="*/ 3 w 180"/>
                <a:gd name="T11" fmla="*/ 73 h 183"/>
                <a:gd name="T12" fmla="*/ 16 w 180"/>
                <a:gd name="T13" fmla="*/ 41 h 183"/>
                <a:gd name="T14" fmla="*/ 40 w 180"/>
                <a:gd name="T15" fmla="*/ 16 h 183"/>
                <a:gd name="T16" fmla="*/ 72 w 180"/>
                <a:gd name="T17" fmla="*/ 3 h 183"/>
                <a:gd name="T18" fmla="*/ 91 w 180"/>
                <a:gd name="T19" fmla="*/ 0 h 183"/>
                <a:gd name="T20" fmla="*/ 126 w 180"/>
                <a:gd name="T21" fmla="*/ 8 h 183"/>
                <a:gd name="T22" fmla="*/ 155 w 180"/>
                <a:gd name="T23" fmla="*/ 27 h 183"/>
                <a:gd name="T24" fmla="*/ 174 w 180"/>
                <a:gd name="T25" fmla="*/ 57 h 183"/>
                <a:gd name="T26" fmla="*/ 180 w 180"/>
                <a:gd name="T27" fmla="*/ 91 h 183"/>
                <a:gd name="T28" fmla="*/ 180 w 180"/>
                <a:gd name="T29" fmla="*/ 110 h 183"/>
                <a:gd name="T30" fmla="*/ 166 w 180"/>
                <a:gd name="T31" fmla="*/ 142 h 183"/>
                <a:gd name="T32" fmla="*/ 142 w 180"/>
                <a:gd name="T33" fmla="*/ 167 h 183"/>
                <a:gd name="T34" fmla="*/ 107 w 180"/>
                <a:gd name="T35" fmla="*/ 180 h 183"/>
                <a:gd name="T36" fmla="*/ 91 w 180"/>
                <a:gd name="T37" fmla="*/ 183 h 183"/>
                <a:gd name="T38" fmla="*/ 91 w 180"/>
                <a:gd name="T39" fmla="*/ 11 h 183"/>
                <a:gd name="T40" fmla="*/ 59 w 180"/>
                <a:gd name="T41" fmla="*/ 16 h 183"/>
                <a:gd name="T42" fmla="*/ 35 w 180"/>
                <a:gd name="T43" fmla="*/ 35 h 183"/>
                <a:gd name="T44" fmla="*/ 16 w 180"/>
                <a:gd name="T45" fmla="*/ 59 h 183"/>
                <a:gd name="T46" fmla="*/ 11 w 180"/>
                <a:gd name="T47" fmla="*/ 91 h 183"/>
                <a:gd name="T48" fmla="*/ 11 w 180"/>
                <a:gd name="T49" fmla="*/ 108 h 183"/>
                <a:gd name="T50" fmla="*/ 24 w 180"/>
                <a:gd name="T51" fmla="*/ 134 h 183"/>
                <a:gd name="T52" fmla="*/ 46 w 180"/>
                <a:gd name="T53" fmla="*/ 159 h 183"/>
                <a:gd name="T54" fmla="*/ 75 w 180"/>
                <a:gd name="T55" fmla="*/ 169 h 183"/>
                <a:gd name="T56" fmla="*/ 91 w 180"/>
                <a:gd name="T57" fmla="*/ 172 h 183"/>
                <a:gd name="T58" fmla="*/ 121 w 180"/>
                <a:gd name="T59" fmla="*/ 164 h 183"/>
                <a:gd name="T60" fmla="*/ 147 w 180"/>
                <a:gd name="T61" fmla="*/ 148 h 183"/>
                <a:gd name="T62" fmla="*/ 164 w 180"/>
                <a:gd name="T63" fmla="*/ 121 h 183"/>
                <a:gd name="T64" fmla="*/ 169 w 180"/>
                <a:gd name="T65" fmla="*/ 91 h 183"/>
                <a:gd name="T66" fmla="*/ 169 w 180"/>
                <a:gd name="T67" fmla="*/ 75 h 183"/>
                <a:gd name="T68" fmla="*/ 155 w 180"/>
                <a:gd name="T69" fmla="*/ 46 h 183"/>
                <a:gd name="T70" fmla="*/ 134 w 180"/>
                <a:gd name="T71" fmla="*/ 24 h 183"/>
                <a:gd name="T72" fmla="*/ 107 w 180"/>
                <a:gd name="T73" fmla="*/ 14 h 183"/>
                <a:gd name="T74" fmla="*/ 91 w 180"/>
                <a:gd name="T75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3">
                  <a:moveTo>
                    <a:pt x="91" y="183"/>
                  </a:moveTo>
                  <a:lnTo>
                    <a:pt x="91" y="183"/>
                  </a:lnTo>
                  <a:lnTo>
                    <a:pt x="72" y="180"/>
                  </a:lnTo>
                  <a:lnTo>
                    <a:pt x="56" y="175"/>
                  </a:lnTo>
                  <a:lnTo>
                    <a:pt x="40" y="167"/>
                  </a:lnTo>
                  <a:lnTo>
                    <a:pt x="27" y="156"/>
                  </a:lnTo>
                  <a:lnTo>
                    <a:pt x="16" y="142"/>
                  </a:lnTo>
                  <a:lnTo>
                    <a:pt x="8" y="126"/>
                  </a:lnTo>
                  <a:lnTo>
                    <a:pt x="3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73"/>
                  </a:lnTo>
                  <a:lnTo>
                    <a:pt x="8" y="57"/>
                  </a:lnTo>
                  <a:lnTo>
                    <a:pt x="16" y="41"/>
                  </a:lnTo>
                  <a:lnTo>
                    <a:pt x="27" y="27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7" y="3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5" y="27"/>
                  </a:lnTo>
                  <a:lnTo>
                    <a:pt x="166" y="41"/>
                  </a:lnTo>
                  <a:lnTo>
                    <a:pt x="174" y="57"/>
                  </a:lnTo>
                  <a:lnTo>
                    <a:pt x="180" y="73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110"/>
                  </a:lnTo>
                  <a:lnTo>
                    <a:pt x="174" y="126"/>
                  </a:lnTo>
                  <a:lnTo>
                    <a:pt x="166" y="142"/>
                  </a:lnTo>
                  <a:lnTo>
                    <a:pt x="155" y="156"/>
                  </a:lnTo>
                  <a:lnTo>
                    <a:pt x="142" y="167"/>
                  </a:lnTo>
                  <a:lnTo>
                    <a:pt x="126" y="175"/>
                  </a:lnTo>
                  <a:lnTo>
                    <a:pt x="107" y="180"/>
                  </a:lnTo>
                  <a:lnTo>
                    <a:pt x="91" y="183"/>
                  </a:lnTo>
                  <a:lnTo>
                    <a:pt x="91" y="183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8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5" y="148"/>
                  </a:lnTo>
                  <a:lnTo>
                    <a:pt x="46" y="159"/>
                  </a:lnTo>
                  <a:lnTo>
                    <a:pt x="59" y="164"/>
                  </a:lnTo>
                  <a:lnTo>
                    <a:pt x="75" y="169"/>
                  </a:lnTo>
                  <a:lnTo>
                    <a:pt x="91" y="172"/>
                  </a:lnTo>
                  <a:lnTo>
                    <a:pt x="91" y="172"/>
                  </a:lnTo>
                  <a:lnTo>
                    <a:pt x="107" y="169"/>
                  </a:lnTo>
                  <a:lnTo>
                    <a:pt x="121" y="164"/>
                  </a:lnTo>
                  <a:lnTo>
                    <a:pt x="134" y="159"/>
                  </a:lnTo>
                  <a:lnTo>
                    <a:pt x="147" y="148"/>
                  </a:lnTo>
                  <a:lnTo>
                    <a:pt x="155" y="134"/>
                  </a:lnTo>
                  <a:lnTo>
                    <a:pt x="164" y="121"/>
                  </a:lnTo>
                  <a:lnTo>
                    <a:pt x="169" y="108"/>
                  </a:lnTo>
                  <a:lnTo>
                    <a:pt x="169" y="91"/>
                  </a:lnTo>
                  <a:lnTo>
                    <a:pt x="169" y="91"/>
                  </a:lnTo>
                  <a:lnTo>
                    <a:pt x="169" y="75"/>
                  </a:lnTo>
                  <a:lnTo>
                    <a:pt x="164" y="59"/>
                  </a:lnTo>
                  <a:lnTo>
                    <a:pt x="155" y="46"/>
                  </a:lnTo>
                  <a:lnTo>
                    <a:pt x="147" y="35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7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4" name="Freeform 430"/>
            <p:cNvSpPr>
              <a:spLocks/>
            </p:cNvSpPr>
            <p:nvPr/>
          </p:nvSpPr>
          <p:spPr bwMode="auto">
            <a:xfrm>
              <a:off x="8243733" y="2165359"/>
              <a:ext cx="422274" cy="420688"/>
            </a:xfrm>
            <a:custGeom>
              <a:avLst/>
              <a:gdLst>
                <a:gd name="T0" fmla="*/ 266 w 266"/>
                <a:gd name="T1" fmla="*/ 134 h 265"/>
                <a:gd name="T2" fmla="*/ 266 w 266"/>
                <a:gd name="T3" fmla="*/ 134 h 265"/>
                <a:gd name="T4" fmla="*/ 263 w 266"/>
                <a:gd name="T5" fmla="*/ 161 h 265"/>
                <a:gd name="T6" fmla="*/ 255 w 266"/>
                <a:gd name="T7" fmla="*/ 185 h 265"/>
                <a:gd name="T8" fmla="*/ 242 w 266"/>
                <a:gd name="T9" fmla="*/ 209 h 265"/>
                <a:gd name="T10" fmla="*/ 225 w 266"/>
                <a:gd name="T11" fmla="*/ 228 h 265"/>
                <a:gd name="T12" fmla="*/ 207 w 266"/>
                <a:gd name="T13" fmla="*/ 244 h 265"/>
                <a:gd name="T14" fmla="*/ 185 w 266"/>
                <a:gd name="T15" fmla="*/ 255 h 265"/>
                <a:gd name="T16" fmla="*/ 158 w 266"/>
                <a:gd name="T17" fmla="*/ 263 h 265"/>
                <a:gd name="T18" fmla="*/ 132 w 266"/>
                <a:gd name="T19" fmla="*/ 265 h 265"/>
                <a:gd name="T20" fmla="*/ 132 w 266"/>
                <a:gd name="T21" fmla="*/ 265 h 265"/>
                <a:gd name="T22" fmla="*/ 105 w 266"/>
                <a:gd name="T23" fmla="*/ 263 h 265"/>
                <a:gd name="T24" fmla="*/ 81 w 266"/>
                <a:gd name="T25" fmla="*/ 255 h 265"/>
                <a:gd name="T26" fmla="*/ 59 w 266"/>
                <a:gd name="T27" fmla="*/ 244 h 265"/>
                <a:gd name="T28" fmla="*/ 38 w 266"/>
                <a:gd name="T29" fmla="*/ 228 h 265"/>
                <a:gd name="T30" fmla="*/ 22 w 266"/>
                <a:gd name="T31" fmla="*/ 209 h 265"/>
                <a:gd name="T32" fmla="*/ 11 w 266"/>
                <a:gd name="T33" fmla="*/ 185 h 265"/>
                <a:gd name="T34" fmla="*/ 3 w 266"/>
                <a:gd name="T35" fmla="*/ 161 h 265"/>
                <a:gd name="T36" fmla="*/ 0 w 266"/>
                <a:gd name="T37" fmla="*/ 134 h 265"/>
                <a:gd name="T38" fmla="*/ 0 w 266"/>
                <a:gd name="T39" fmla="*/ 134 h 265"/>
                <a:gd name="T40" fmla="*/ 3 w 266"/>
                <a:gd name="T41" fmla="*/ 107 h 265"/>
                <a:gd name="T42" fmla="*/ 11 w 266"/>
                <a:gd name="T43" fmla="*/ 80 h 265"/>
                <a:gd name="T44" fmla="*/ 22 w 266"/>
                <a:gd name="T45" fmla="*/ 59 h 265"/>
                <a:gd name="T46" fmla="*/ 38 w 266"/>
                <a:gd name="T47" fmla="*/ 40 h 265"/>
                <a:gd name="T48" fmla="*/ 59 w 266"/>
                <a:gd name="T49" fmla="*/ 24 h 265"/>
                <a:gd name="T50" fmla="*/ 81 w 266"/>
                <a:gd name="T51" fmla="*/ 11 h 265"/>
                <a:gd name="T52" fmla="*/ 105 w 266"/>
                <a:gd name="T53" fmla="*/ 3 h 265"/>
                <a:gd name="T54" fmla="*/ 132 w 266"/>
                <a:gd name="T55" fmla="*/ 0 h 265"/>
                <a:gd name="T56" fmla="*/ 132 w 266"/>
                <a:gd name="T57" fmla="*/ 0 h 265"/>
                <a:gd name="T58" fmla="*/ 158 w 266"/>
                <a:gd name="T59" fmla="*/ 3 h 265"/>
                <a:gd name="T60" fmla="*/ 185 w 266"/>
                <a:gd name="T61" fmla="*/ 11 h 265"/>
                <a:gd name="T62" fmla="*/ 207 w 266"/>
                <a:gd name="T63" fmla="*/ 24 h 265"/>
                <a:gd name="T64" fmla="*/ 225 w 266"/>
                <a:gd name="T65" fmla="*/ 40 h 265"/>
                <a:gd name="T66" fmla="*/ 242 w 266"/>
                <a:gd name="T67" fmla="*/ 59 h 265"/>
                <a:gd name="T68" fmla="*/ 255 w 266"/>
                <a:gd name="T69" fmla="*/ 80 h 265"/>
                <a:gd name="T70" fmla="*/ 263 w 266"/>
                <a:gd name="T71" fmla="*/ 107 h 265"/>
                <a:gd name="T72" fmla="*/ 266 w 266"/>
                <a:gd name="T73" fmla="*/ 134 h 265"/>
                <a:gd name="T74" fmla="*/ 266 w 266"/>
                <a:gd name="T75" fmla="*/ 13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5">
                  <a:moveTo>
                    <a:pt x="266" y="134"/>
                  </a:moveTo>
                  <a:lnTo>
                    <a:pt x="266" y="134"/>
                  </a:lnTo>
                  <a:lnTo>
                    <a:pt x="263" y="161"/>
                  </a:lnTo>
                  <a:lnTo>
                    <a:pt x="255" y="185"/>
                  </a:lnTo>
                  <a:lnTo>
                    <a:pt x="242" y="209"/>
                  </a:lnTo>
                  <a:lnTo>
                    <a:pt x="225" y="228"/>
                  </a:lnTo>
                  <a:lnTo>
                    <a:pt x="207" y="244"/>
                  </a:lnTo>
                  <a:lnTo>
                    <a:pt x="185" y="255"/>
                  </a:lnTo>
                  <a:lnTo>
                    <a:pt x="158" y="263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05" y="263"/>
                  </a:lnTo>
                  <a:lnTo>
                    <a:pt x="81" y="255"/>
                  </a:lnTo>
                  <a:lnTo>
                    <a:pt x="59" y="244"/>
                  </a:lnTo>
                  <a:lnTo>
                    <a:pt x="38" y="228"/>
                  </a:lnTo>
                  <a:lnTo>
                    <a:pt x="22" y="209"/>
                  </a:lnTo>
                  <a:lnTo>
                    <a:pt x="11" y="185"/>
                  </a:lnTo>
                  <a:lnTo>
                    <a:pt x="3" y="16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1" y="80"/>
                  </a:lnTo>
                  <a:lnTo>
                    <a:pt x="22" y="59"/>
                  </a:lnTo>
                  <a:lnTo>
                    <a:pt x="38" y="40"/>
                  </a:lnTo>
                  <a:lnTo>
                    <a:pt x="59" y="24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8" y="3"/>
                  </a:lnTo>
                  <a:lnTo>
                    <a:pt x="185" y="11"/>
                  </a:lnTo>
                  <a:lnTo>
                    <a:pt x="207" y="24"/>
                  </a:lnTo>
                  <a:lnTo>
                    <a:pt x="225" y="40"/>
                  </a:lnTo>
                  <a:lnTo>
                    <a:pt x="242" y="59"/>
                  </a:lnTo>
                  <a:lnTo>
                    <a:pt x="255" y="80"/>
                  </a:lnTo>
                  <a:lnTo>
                    <a:pt x="263" y="107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431"/>
            <p:cNvSpPr>
              <a:spLocks noEditPoints="1"/>
            </p:cNvSpPr>
            <p:nvPr/>
          </p:nvSpPr>
          <p:spPr bwMode="auto">
            <a:xfrm>
              <a:off x="8235794" y="2157421"/>
              <a:ext cx="438150" cy="438151"/>
            </a:xfrm>
            <a:custGeom>
              <a:avLst/>
              <a:gdLst>
                <a:gd name="T0" fmla="*/ 137 w 276"/>
                <a:gd name="T1" fmla="*/ 276 h 276"/>
                <a:gd name="T2" fmla="*/ 83 w 276"/>
                <a:gd name="T3" fmla="*/ 265 h 276"/>
                <a:gd name="T4" fmla="*/ 40 w 276"/>
                <a:gd name="T5" fmla="*/ 236 h 276"/>
                <a:gd name="T6" fmla="*/ 11 w 276"/>
                <a:gd name="T7" fmla="*/ 193 h 276"/>
                <a:gd name="T8" fmla="*/ 0 w 276"/>
                <a:gd name="T9" fmla="*/ 139 h 276"/>
                <a:gd name="T10" fmla="*/ 3 w 276"/>
                <a:gd name="T11" fmla="*/ 110 h 276"/>
                <a:gd name="T12" fmla="*/ 21 w 276"/>
                <a:gd name="T13" fmla="*/ 61 h 276"/>
                <a:gd name="T14" fmla="*/ 59 w 276"/>
                <a:gd name="T15" fmla="*/ 24 h 276"/>
                <a:gd name="T16" fmla="*/ 110 w 276"/>
                <a:gd name="T17" fmla="*/ 2 h 276"/>
                <a:gd name="T18" fmla="*/ 137 w 276"/>
                <a:gd name="T19" fmla="*/ 0 h 276"/>
                <a:gd name="T20" fmla="*/ 190 w 276"/>
                <a:gd name="T21" fmla="*/ 10 h 276"/>
                <a:gd name="T22" fmla="*/ 236 w 276"/>
                <a:gd name="T23" fmla="*/ 40 h 276"/>
                <a:gd name="T24" fmla="*/ 265 w 276"/>
                <a:gd name="T25" fmla="*/ 85 h 276"/>
                <a:gd name="T26" fmla="*/ 276 w 276"/>
                <a:gd name="T27" fmla="*/ 139 h 276"/>
                <a:gd name="T28" fmla="*/ 273 w 276"/>
                <a:gd name="T29" fmla="*/ 166 h 276"/>
                <a:gd name="T30" fmla="*/ 252 w 276"/>
                <a:gd name="T31" fmla="*/ 217 h 276"/>
                <a:gd name="T32" fmla="*/ 214 w 276"/>
                <a:gd name="T33" fmla="*/ 254 h 276"/>
                <a:gd name="T34" fmla="*/ 166 w 276"/>
                <a:gd name="T35" fmla="*/ 273 h 276"/>
                <a:gd name="T36" fmla="*/ 137 w 276"/>
                <a:gd name="T37" fmla="*/ 276 h 276"/>
                <a:gd name="T38" fmla="*/ 137 w 276"/>
                <a:gd name="T39" fmla="*/ 10 h 276"/>
                <a:gd name="T40" fmla="*/ 88 w 276"/>
                <a:gd name="T41" fmla="*/ 21 h 276"/>
                <a:gd name="T42" fmla="*/ 48 w 276"/>
                <a:gd name="T43" fmla="*/ 48 h 276"/>
                <a:gd name="T44" fmla="*/ 19 w 276"/>
                <a:gd name="T45" fmla="*/ 88 h 276"/>
                <a:gd name="T46" fmla="*/ 11 w 276"/>
                <a:gd name="T47" fmla="*/ 139 h 276"/>
                <a:gd name="T48" fmla="*/ 13 w 276"/>
                <a:gd name="T49" fmla="*/ 163 h 276"/>
                <a:gd name="T50" fmla="*/ 32 w 276"/>
                <a:gd name="T51" fmla="*/ 209 h 276"/>
                <a:gd name="T52" fmla="*/ 67 w 276"/>
                <a:gd name="T53" fmla="*/ 244 h 276"/>
                <a:gd name="T54" fmla="*/ 112 w 276"/>
                <a:gd name="T55" fmla="*/ 262 h 276"/>
                <a:gd name="T56" fmla="*/ 137 w 276"/>
                <a:gd name="T57" fmla="*/ 265 h 276"/>
                <a:gd name="T58" fmla="*/ 188 w 276"/>
                <a:gd name="T59" fmla="*/ 257 h 276"/>
                <a:gd name="T60" fmla="*/ 228 w 276"/>
                <a:gd name="T61" fmla="*/ 228 h 276"/>
                <a:gd name="T62" fmla="*/ 255 w 276"/>
                <a:gd name="T63" fmla="*/ 187 h 276"/>
                <a:gd name="T64" fmla="*/ 265 w 276"/>
                <a:gd name="T65" fmla="*/ 139 h 276"/>
                <a:gd name="T66" fmla="*/ 263 w 276"/>
                <a:gd name="T67" fmla="*/ 112 h 276"/>
                <a:gd name="T68" fmla="*/ 244 w 276"/>
                <a:gd name="T69" fmla="*/ 67 h 276"/>
                <a:gd name="T70" fmla="*/ 209 w 276"/>
                <a:gd name="T71" fmla="*/ 32 h 276"/>
                <a:gd name="T72" fmla="*/ 163 w 276"/>
                <a:gd name="T73" fmla="*/ 13 h 276"/>
                <a:gd name="T74" fmla="*/ 137 w 276"/>
                <a:gd name="T75" fmla="*/ 1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6">
                  <a:moveTo>
                    <a:pt x="137" y="276"/>
                  </a:moveTo>
                  <a:lnTo>
                    <a:pt x="137" y="276"/>
                  </a:lnTo>
                  <a:lnTo>
                    <a:pt x="110" y="273"/>
                  </a:lnTo>
                  <a:lnTo>
                    <a:pt x="83" y="265"/>
                  </a:lnTo>
                  <a:lnTo>
                    <a:pt x="59" y="254"/>
                  </a:lnTo>
                  <a:lnTo>
                    <a:pt x="40" y="236"/>
                  </a:lnTo>
                  <a:lnTo>
                    <a:pt x="21" y="217"/>
                  </a:lnTo>
                  <a:lnTo>
                    <a:pt x="11" y="193"/>
                  </a:lnTo>
                  <a:lnTo>
                    <a:pt x="3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1" y="61"/>
                  </a:lnTo>
                  <a:lnTo>
                    <a:pt x="40" y="40"/>
                  </a:lnTo>
                  <a:lnTo>
                    <a:pt x="59" y="24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0" y="10"/>
                  </a:lnTo>
                  <a:lnTo>
                    <a:pt x="214" y="24"/>
                  </a:lnTo>
                  <a:lnTo>
                    <a:pt x="236" y="40"/>
                  </a:lnTo>
                  <a:lnTo>
                    <a:pt x="252" y="61"/>
                  </a:lnTo>
                  <a:lnTo>
                    <a:pt x="265" y="85"/>
                  </a:lnTo>
                  <a:lnTo>
                    <a:pt x="273" y="110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3" y="166"/>
                  </a:lnTo>
                  <a:lnTo>
                    <a:pt x="265" y="193"/>
                  </a:lnTo>
                  <a:lnTo>
                    <a:pt x="252" y="217"/>
                  </a:lnTo>
                  <a:lnTo>
                    <a:pt x="236" y="236"/>
                  </a:lnTo>
                  <a:lnTo>
                    <a:pt x="214" y="254"/>
                  </a:lnTo>
                  <a:lnTo>
                    <a:pt x="190" y="265"/>
                  </a:lnTo>
                  <a:lnTo>
                    <a:pt x="166" y="273"/>
                  </a:lnTo>
                  <a:lnTo>
                    <a:pt x="137" y="276"/>
                  </a:lnTo>
                  <a:lnTo>
                    <a:pt x="137" y="276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2" y="13"/>
                  </a:lnTo>
                  <a:lnTo>
                    <a:pt x="88" y="21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19" y="88"/>
                  </a:lnTo>
                  <a:lnTo>
                    <a:pt x="13" y="11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3" y="163"/>
                  </a:lnTo>
                  <a:lnTo>
                    <a:pt x="19" y="187"/>
                  </a:lnTo>
                  <a:lnTo>
                    <a:pt x="32" y="209"/>
                  </a:lnTo>
                  <a:lnTo>
                    <a:pt x="48" y="228"/>
                  </a:lnTo>
                  <a:lnTo>
                    <a:pt x="67" y="244"/>
                  </a:lnTo>
                  <a:lnTo>
                    <a:pt x="88" y="257"/>
                  </a:lnTo>
                  <a:lnTo>
                    <a:pt x="112" y="262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63" y="262"/>
                  </a:lnTo>
                  <a:lnTo>
                    <a:pt x="188" y="257"/>
                  </a:lnTo>
                  <a:lnTo>
                    <a:pt x="209" y="244"/>
                  </a:lnTo>
                  <a:lnTo>
                    <a:pt x="228" y="228"/>
                  </a:lnTo>
                  <a:lnTo>
                    <a:pt x="244" y="209"/>
                  </a:lnTo>
                  <a:lnTo>
                    <a:pt x="255" y="187"/>
                  </a:lnTo>
                  <a:lnTo>
                    <a:pt x="263" y="163"/>
                  </a:lnTo>
                  <a:lnTo>
                    <a:pt x="265" y="139"/>
                  </a:lnTo>
                  <a:lnTo>
                    <a:pt x="265" y="139"/>
                  </a:lnTo>
                  <a:lnTo>
                    <a:pt x="263" y="112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21"/>
                  </a:lnTo>
                  <a:lnTo>
                    <a:pt x="163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815084" y="3506475"/>
              <a:ext cx="270515" cy="27051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4054552" y="4439117"/>
              <a:ext cx="212264" cy="212264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4511854" y="5022400"/>
              <a:ext cx="182869" cy="18287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581207" y="5335310"/>
              <a:ext cx="343190" cy="34319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7407995" y="3495252"/>
              <a:ext cx="307255" cy="30725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7311322" y="4410684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823568" y="5015338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3952719" y="3663170"/>
              <a:ext cx="3643313" cy="1851819"/>
            </a:xfrm>
            <a:custGeom>
              <a:avLst/>
              <a:gdLst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5" fmla="*/ 93964 w 3643314"/>
                <a:gd name="connsiteY5" fmla="*/ 91440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3640790 w 3643314"/>
                <a:gd name="connsiteY0" fmla="*/ 0 h 1902627"/>
                <a:gd name="connsiteX1" fmla="*/ 3643314 w 3643314"/>
                <a:gd name="connsiteY1" fmla="*/ 50808 h 1902627"/>
                <a:gd name="connsiteX2" fmla="*/ 1821657 w 3643314"/>
                <a:gd name="connsiteY2" fmla="*/ 1902627 h 1902627"/>
                <a:gd name="connsiteX3" fmla="*/ 0 w 3643314"/>
                <a:gd name="connsiteY3" fmla="*/ 50808 h 1902627"/>
                <a:gd name="connsiteX0" fmla="*/ 3643314 w 3643314"/>
                <a:gd name="connsiteY0" fmla="*/ 0 h 1851819"/>
                <a:gd name="connsiteX1" fmla="*/ 1821657 w 3643314"/>
                <a:gd name="connsiteY1" fmla="*/ 1851819 h 1851819"/>
                <a:gd name="connsiteX2" fmla="*/ 0 w 3643314"/>
                <a:gd name="connsiteY2" fmla="*/ 0 h 18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314" h="1851819">
                  <a:moveTo>
                    <a:pt x="3643314" y="0"/>
                  </a:moveTo>
                  <a:cubicBezTo>
                    <a:pt x="3643314" y="1022731"/>
                    <a:pt x="2827730" y="1851819"/>
                    <a:pt x="1821657" y="1851819"/>
                  </a:cubicBezTo>
                  <a:cubicBezTo>
                    <a:pt x="815584" y="1851819"/>
                    <a:pt x="0" y="1022731"/>
                    <a:pt x="0" y="0"/>
                  </a:cubicBezTo>
                </a:path>
              </a:pathLst>
            </a:custGeom>
            <a:noFill/>
            <a:ln w="15875">
              <a:solidFill>
                <a:schemeClr val="bg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9973129" y="2388340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10642913" y="4332869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9913257" y="5794871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1750124" y="594360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1421518" y="5155986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4010323" y="614836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7710533" y="945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7824833" y="5136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4775200" y="460158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>
            <a:off x="10656816" y="7958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8712715" y="32462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>
            <a:off x="4775200" y="83315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>
            <a:off x="355996" y="274968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>
            <a:off x="9739197" y="13336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>
            <a:off x="1687397" y="6604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>
            <a:off x="697301" y="136096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>
            <a:off x="11441501" y="240195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>
            <a:off x="3404431" y="33089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9959226" y="9306644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10629010" y="11251173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9899354" y="12713175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1736221" y="12861904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1407615" y="12074290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3996420" y="13066664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219998" y="9578510"/>
            <a:ext cx="304788" cy="304788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2482006" y="9681552"/>
            <a:ext cx="359100" cy="35910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7696630" y="7863926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7810930" y="12054926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4761297" y="1151989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10642913" y="771416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8698812" y="1016456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4761297" y="7751457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342093" y="7193272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5630032" y="910270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9725294" y="8252002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1673494" y="13522502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683398" y="8279270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11427598" y="9320260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>
            <a:off x="7114471" y="11733539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3390528" y="7249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5670261" y="3226966"/>
            <a:ext cx="633198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应聘通用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JOB TO APPLY FOR GENERAL TEMPLATE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8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2000">
        <p14:doors dir="vert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1" ac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2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2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3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ac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2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2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1" ac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ac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3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00612 -1.48217 " pathEditMode="relative" rAng="0" ptsTypes="AA">
                                      <p:cBhvr>
                                        <p:cTn id="80" dur="6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7412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04167E-6 -1.11111E-6 L 0.00573 -1.73403 " pathEditMode="relative" rAng="0" ptsTypes="AA">
                                      <p:cBhvr>
                                        <p:cTn id="82" dur="4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8671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22045E-16 L 0.02682 -1.95833 " pathEditMode="relative" rAng="0" ptsTypes="AA">
                                      <p:cBhvr>
                                        <p:cTn id="84" dur="4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-9791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4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08333E-6 -4.81481E-6 L -0.01914 -1.95648 " pathEditMode="relative" rAng="0" ptsTypes="AA">
                                      <p:cBhvr>
                                        <p:cTn id="86" dur="4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9782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4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79167E-6 -4.44444E-6 L 0.03932 -1.90277 " pathEditMode="relative" rAng="0" ptsTypes="AA">
                                      <p:cBhvr>
                                        <p:cTn id="88" dur="6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9513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45833E-6 4.07407E-6 L 0.02812 -2.08218 " pathEditMode="relative" rAng="0" ptsTypes="AA">
                                      <p:cBhvr>
                                        <p:cTn id="90" dur="5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10412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01132 -1.49398 " pathEditMode="relative" rAng="0" ptsTypes="AA">
                                      <p:cBhvr>
                                        <p:cTn id="92" dur="5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7469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8.33333E-7 -2.96296E-6 L 0.01588 -1.50879 " pathEditMode="relative" rAng="0" ptsTypes="AA">
                                      <p:cBhvr>
                                        <p:cTn id="94" dur="5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-7544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-7.40741E-7 L -0.01159 -1.44907 " pathEditMode="relative" rAng="0" ptsTypes="AA">
                                      <p:cBhvr>
                                        <p:cTn id="96" dur="5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7245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0221 -2.00602 " pathEditMode="relative" rAng="0" ptsTypes="AA">
                                      <p:cBhvr>
                                        <p:cTn id="98" dur="5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030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0677 -1.97129 " pathEditMode="relative" rAng="0" ptsTypes="AA">
                                      <p:cBhvr>
                                        <p:cTn id="100" dur="6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-9856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0729 -1.3662 " pathEditMode="relative" rAng="0" ptsTypes="AA">
                                      <p:cBhvr>
                                        <p:cTn id="102" dur="6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68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2.22222E-6 L 0.00794 -1.70278 " pathEditMode="relative" rAng="0" ptsTypes="AA">
                                      <p:cBhvr>
                                        <p:cTn id="104" dur="6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8513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4.07407E-6 L 0.00677 -1.41343 " pathEditMode="relative" rAng="0" ptsTypes="AA">
                                      <p:cBhvr>
                                        <p:cTn id="106" dur="6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-7067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0938 -1.36204 " pathEditMode="relative" rAng="0" ptsTypes="AA">
                                      <p:cBhvr>
                                        <p:cTn id="108" dur="6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6810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79167E-6 2.22222E-6 L 0.00378 -1.40903 " pathEditMode="relative" rAng="0" ptsTypes="AA">
                                      <p:cBhvr>
                                        <p:cTn id="110" dur="4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7046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29167E-6 -3.7037E-6 L -0.00377 -1.26828 " pathEditMode="relative" rAng="0" ptsTypes="AA">
                                      <p:cBhvr>
                                        <p:cTn id="112" dur="4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34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00209 -2.16597 " pathEditMode="relative" rAng="0" ptsTypes="AA">
                                      <p:cBhvr>
                                        <p:cTn id="114" dur="6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0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01796 -1.34306 " pathEditMode="relative" rAng="0" ptsTypes="AA">
                                      <p:cBhvr>
                                        <p:cTn id="116" dur="6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-6715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00299 -1.41574 " pathEditMode="relative" rAng="0" ptsTypes="AA">
                                      <p:cBhvr>
                                        <p:cTn id="118" dur="6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078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4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2.59259E-6 L 0.00495 -1.78009 " pathEditMode="relative" rAng="0" ptsTypes="AA">
                                      <p:cBhvr>
                                        <p:cTn id="120" dur="4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8900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0872 -1.16783 " pathEditMode="relative" rAng="0" ptsTypes="AA">
                                      <p:cBhvr>
                                        <p:cTn id="122" dur="6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-5840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6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31" grpId="0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4405715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流程图: 联系 20"/>
          <p:cNvSpPr/>
          <p:nvPr/>
        </p:nvSpPr>
        <p:spPr>
          <a:xfrm>
            <a:off x="3164919" y="969091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754404" y="11563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3754403" y="1521247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1" name="文本框 4"/>
          <p:cNvSpPr txBox="1"/>
          <p:nvPr/>
        </p:nvSpPr>
        <p:spPr>
          <a:xfrm>
            <a:off x="3754404" y="795008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流程图: 联系 20"/>
          <p:cNvSpPr/>
          <p:nvPr/>
        </p:nvSpPr>
        <p:spPr>
          <a:xfrm>
            <a:off x="3164919" y="2909835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0DB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3754404" y="309704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3754403" y="3461991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5" name="文本框 8"/>
          <p:cNvSpPr txBox="1"/>
          <p:nvPr/>
        </p:nvSpPr>
        <p:spPr>
          <a:xfrm>
            <a:off x="3754404" y="2735752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流程图: 联系 20"/>
          <p:cNvSpPr/>
          <p:nvPr/>
        </p:nvSpPr>
        <p:spPr>
          <a:xfrm>
            <a:off x="3164919" y="4850579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3754404" y="503778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3754403" y="5402735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0" name="文本框 12"/>
          <p:cNvSpPr txBox="1"/>
          <p:nvPr/>
        </p:nvSpPr>
        <p:spPr>
          <a:xfrm>
            <a:off x="3754404" y="4676496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7383993" y="969091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0DB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973478" y="11563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7973477" y="1521247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4" name="文本框 16"/>
          <p:cNvSpPr txBox="1"/>
          <p:nvPr/>
        </p:nvSpPr>
        <p:spPr>
          <a:xfrm>
            <a:off x="7973478" y="795008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流程图: 联系 20"/>
          <p:cNvSpPr/>
          <p:nvPr/>
        </p:nvSpPr>
        <p:spPr>
          <a:xfrm>
            <a:off x="7383993" y="2909835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973478" y="309704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7973477" y="3461991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15" name="文本框 20"/>
          <p:cNvSpPr txBox="1"/>
          <p:nvPr/>
        </p:nvSpPr>
        <p:spPr>
          <a:xfrm>
            <a:off x="7973478" y="2735752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7" name="流程图: 联系 20"/>
          <p:cNvSpPr/>
          <p:nvPr/>
        </p:nvSpPr>
        <p:spPr>
          <a:xfrm>
            <a:off x="7383993" y="4889365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973478" y="507657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47"/>
          <p:cNvSpPr>
            <a:spLocks noChangeArrowheads="1"/>
          </p:cNvSpPr>
          <p:nvPr/>
        </p:nvSpPr>
        <p:spPr bwMode="auto">
          <a:xfrm>
            <a:off x="7973477" y="5441521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01" name="文本框 20"/>
          <p:cNvSpPr txBox="1"/>
          <p:nvPr/>
        </p:nvSpPr>
        <p:spPr>
          <a:xfrm>
            <a:off x="7973478" y="4715282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3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1" dur="3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5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650"/>
                            </p:stCondLst>
                            <p:childTnLst>
                              <p:par>
                                <p:cTn id="18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7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4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3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15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5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950"/>
                            </p:stCondLst>
                            <p:childTnLst>
                              <p:par>
                                <p:cTn id="2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3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9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3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7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6100"/>
                            </p:stCondLst>
                            <p:childTnLst>
                              <p:par>
                                <p:cTn id="2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3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5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45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85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7250"/>
                            </p:stCondLst>
                            <p:childTnLst>
                              <p:par>
                                <p:cTn id="2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3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1" dur="3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76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0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8" grpId="0" animBg="1"/>
      <p:bldP spid="79" grpId="0"/>
      <p:bldP spid="80" grpId="0"/>
      <p:bldP spid="81" grpId="0"/>
      <p:bldP spid="82" grpId="0" animBg="1"/>
      <p:bldP spid="83" grpId="0"/>
      <p:bldP spid="84" grpId="0"/>
      <p:bldP spid="85" grpId="0"/>
      <p:bldP spid="86" grpId="0" animBg="1"/>
      <p:bldP spid="87" grpId="0"/>
      <p:bldP spid="89" grpId="0"/>
      <p:bldP spid="90" grpId="0"/>
      <p:bldP spid="91" grpId="0" animBg="1"/>
      <p:bldP spid="92" grpId="0"/>
      <p:bldP spid="93" grpId="0"/>
      <p:bldP spid="94" grpId="0"/>
      <p:bldP spid="95" grpId="0" animBg="1"/>
      <p:bldP spid="96" grpId="0"/>
      <p:bldP spid="114" grpId="0"/>
      <p:bldP spid="115" grpId="0"/>
      <p:bldP spid="97" grpId="0" animBg="1"/>
      <p:bldP spid="98" grpId="0"/>
      <p:bldP spid="100" grpId="0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4825799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chemeClr val="bg1"/>
            </a:solidFill>
            <a:ln w="9525">
              <a:solidFill>
                <a:srgbClr val="25406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589620" y="2028287"/>
            <a:ext cx="1422436" cy="1414024"/>
          </a:xfrm>
          <a:prstGeom prst="rect">
            <a:avLst/>
          </a:prstGeom>
          <a:blipFill>
            <a:blip r:embed="rId3"/>
            <a:srcRect/>
            <a:stretch>
              <a:fillRect l="-7412" r="-245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205765" y="2028287"/>
            <a:ext cx="1422436" cy="1414024"/>
          </a:xfrm>
          <a:prstGeom prst="rect">
            <a:avLst/>
          </a:prstGeom>
          <a:blipFill>
            <a:blip r:embed="rId4"/>
            <a:srcRect/>
            <a:stretch>
              <a:fillRect l="-8502" r="-8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589620" y="3635253"/>
            <a:ext cx="1422436" cy="1414024"/>
          </a:xfrm>
          <a:prstGeom prst="rect">
            <a:avLst/>
          </a:prstGeom>
          <a:blipFill>
            <a:blip r:embed="rId5"/>
            <a:srcRect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205765" y="3635253"/>
            <a:ext cx="1422436" cy="1414024"/>
          </a:xfrm>
          <a:prstGeom prst="rect">
            <a:avLst/>
          </a:prstGeom>
          <a:blipFill>
            <a:blip r:embed="rId6"/>
            <a:srcRect/>
            <a:stretch>
              <a:fillRect t="-1480" b="-1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6624119" y="3056667"/>
            <a:ext cx="387937" cy="385643"/>
          </a:xfrm>
          <a:prstGeom prst="round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7205765" y="3056667"/>
            <a:ext cx="387937" cy="385643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6624119" y="3635253"/>
            <a:ext cx="387937" cy="385643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05765" y="3635253"/>
            <a:ext cx="387937" cy="385643"/>
          </a:xfrm>
          <a:prstGeom prst="round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421423" y="2335304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08289" y="19326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86191" y="2335304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8773312" y="19326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21423" y="4057199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08289" y="364255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786191" y="4057199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786191" y="364255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2262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600"/>
                            </p:stCondLst>
                            <p:childTnLst>
                              <p:par>
                                <p:cTn id="1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100"/>
                            </p:stCondLst>
                            <p:childTnLst>
                              <p:par>
                                <p:cTn id="2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/>
      <p:bldP spid="111" grpId="0"/>
      <p:bldP spid="112" grpId="0"/>
      <p:bldP spid="113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5264390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rgbClr val="25406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7948075" y="1421016"/>
            <a:ext cx="0" cy="42267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594503" y="1670433"/>
            <a:ext cx="2877871" cy="338962"/>
            <a:chOff x="3249264" y="1751685"/>
            <a:chExt cx="2994025" cy="338961"/>
          </a:xfrm>
        </p:grpSpPr>
        <p:grpSp>
          <p:nvGrpSpPr>
            <p:cNvPr id="75" name="组合 74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CAA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4"/>
            <p:cNvSpPr txBox="1"/>
            <p:nvPr/>
          </p:nvSpPr>
          <p:spPr>
            <a:xfrm>
              <a:off x="5335260" y="1751685"/>
              <a:ext cx="67375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594503" y="2081499"/>
            <a:ext cx="2877871" cy="338362"/>
            <a:chOff x="3249264" y="2162753"/>
            <a:chExt cx="2994025" cy="338362"/>
          </a:xfrm>
        </p:grpSpPr>
        <p:grpSp>
          <p:nvGrpSpPr>
            <p:cNvPr id="81" name="组合 80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CAA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" name="文本框 9"/>
            <p:cNvSpPr txBox="1"/>
            <p:nvPr/>
          </p:nvSpPr>
          <p:spPr>
            <a:xfrm>
              <a:off x="4118871" y="2162753"/>
              <a:ext cx="673754" cy="33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589508" y="3851687"/>
            <a:ext cx="2894725" cy="352594"/>
            <a:chOff x="3244272" y="3932941"/>
            <a:chExt cx="3011560" cy="352593"/>
          </a:xfrm>
        </p:grpSpPr>
        <p:sp>
          <p:nvSpPr>
            <p:cNvPr id="86" name="圆角矩形 85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5"/>
            <p:cNvSpPr txBox="1"/>
            <p:nvPr/>
          </p:nvSpPr>
          <p:spPr>
            <a:xfrm>
              <a:off x="4418923" y="3932941"/>
              <a:ext cx="90769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589513" y="4243719"/>
            <a:ext cx="2891825" cy="351887"/>
            <a:chOff x="3244272" y="4324968"/>
            <a:chExt cx="3008542" cy="351885"/>
          </a:xfrm>
        </p:grpSpPr>
        <p:sp>
          <p:nvSpPr>
            <p:cNvPr id="91" name="圆角矩形 90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文本框 19"/>
            <p:cNvSpPr txBox="1"/>
            <p:nvPr/>
          </p:nvSpPr>
          <p:spPr>
            <a:xfrm>
              <a:off x="5326614" y="4324968"/>
              <a:ext cx="673754" cy="3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>
            <a:grpSpLocks noChangeAspect="1"/>
          </p:cNvGrpSpPr>
          <p:nvPr/>
        </p:nvGrpSpPr>
        <p:grpSpPr>
          <a:xfrm>
            <a:off x="2629170" y="1366424"/>
            <a:ext cx="2158455" cy="2196000"/>
            <a:chOff x="5397500" y="5734050"/>
            <a:chExt cx="365125" cy="371476"/>
          </a:xfrm>
          <a:solidFill>
            <a:srgbClr val="0CAAB7"/>
          </a:solidFill>
        </p:grpSpPr>
        <p:sp>
          <p:nvSpPr>
            <p:cNvPr id="95" name="Freeform 288"/>
            <p:cNvSpPr>
              <a:spLocks/>
            </p:cNvSpPr>
            <p:nvPr/>
          </p:nvSpPr>
          <p:spPr bwMode="auto">
            <a:xfrm>
              <a:off x="5532438" y="5907088"/>
              <a:ext cx="71438" cy="68263"/>
            </a:xfrm>
            <a:custGeom>
              <a:avLst/>
              <a:gdLst>
                <a:gd name="T0" fmla="*/ 45 w 45"/>
                <a:gd name="T1" fmla="*/ 17 h 43"/>
                <a:gd name="T2" fmla="*/ 17 w 45"/>
                <a:gd name="T3" fmla="*/ 43 h 43"/>
                <a:gd name="T4" fmla="*/ 0 w 45"/>
                <a:gd name="T5" fmla="*/ 26 h 43"/>
                <a:gd name="T6" fmla="*/ 29 w 45"/>
                <a:gd name="T7" fmla="*/ 0 h 43"/>
                <a:gd name="T8" fmla="*/ 45 w 45"/>
                <a:gd name="T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17"/>
                  </a:moveTo>
                  <a:lnTo>
                    <a:pt x="17" y="43"/>
                  </a:lnTo>
                  <a:lnTo>
                    <a:pt x="0" y="26"/>
                  </a:lnTo>
                  <a:lnTo>
                    <a:pt x="29" y="0"/>
                  </a:lnTo>
                  <a:lnTo>
                    <a:pt x="45" y="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Freeform 289"/>
            <p:cNvSpPr>
              <a:spLocks noEditPoints="1"/>
            </p:cNvSpPr>
            <p:nvPr/>
          </p:nvSpPr>
          <p:spPr bwMode="auto">
            <a:xfrm>
              <a:off x="5537200" y="5734050"/>
              <a:ext cx="225425" cy="225425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1 h 60"/>
                <a:gd name="T12" fmla="*/ 8 w 60"/>
                <a:gd name="T13" fmla="*/ 30 h 60"/>
                <a:gd name="T14" fmla="*/ 30 w 60"/>
                <a:gd name="T15" fmla="*/ 8 h 60"/>
                <a:gd name="T16" fmla="*/ 52 w 60"/>
                <a:gd name="T17" fmla="*/ 30 h 60"/>
                <a:gd name="T18" fmla="*/ 30 w 60"/>
                <a:gd name="T1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1"/>
                  </a:move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8"/>
                    <a:pt x="30" y="8"/>
                  </a:cubicBezTo>
                  <a:cubicBezTo>
                    <a:pt x="42" y="8"/>
                    <a:pt x="52" y="18"/>
                    <a:pt x="52" y="30"/>
                  </a:cubicBezTo>
                  <a:cubicBezTo>
                    <a:pt x="52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Freeform 291"/>
            <p:cNvSpPr>
              <a:spLocks/>
            </p:cNvSpPr>
            <p:nvPr/>
          </p:nvSpPr>
          <p:spPr bwMode="auto">
            <a:xfrm>
              <a:off x="5397500" y="5951538"/>
              <a:ext cx="158750" cy="153988"/>
            </a:xfrm>
            <a:custGeom>
              <a:avLst/>
              <a:gdLst>
                <a:gd name="T0" fmla="*/ 30 w 42"/>
                <a:gd name="T1" fmla="*/ 0 h 41"/>
                <a:gd name="T2" fmla="*/ 3 w 42"/>
                <a:gd name="T3" fmla="*/ 26 h 41"/>
                <a:gd name="T4" fmla="*/ 3 w 42"/>
                <a:gd name="T5" fmla="*/ 38 h 41"/>
                <a:gd name="T6" fmla="*/ 15 w 42"/>
                <a:gd name="T7" fmla="*/ 38 h 41"/>
                <a:gd name="T8" fmla="*/ 42 w 42"/>
                <a:gd name="T9" fmla="*/ 12 h 41"/>
                <a:gd name="T10" fmla="*/ 30 w 42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1">
                  <a:moveTo>
                    <a:pt x="30" y="0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4"/>
                    <a:pt x="3" y="38"/>
                  </a:cubicBezTo>
                  <a:cubicBezTo>
                    <a:pt x="6" y="41"/>
                    <a:pt x="12" y="41"/>
                    <a:pt x="15" y="38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组合 114"/>
          <p:cNvGrpSpPr>
            <a:grpSpLocks noChangeAspect="1"/>
          </p:cNvGrpSpPr>
          <p:nvPr/>
        </p:nvGrpSpPr>
        <p:grpSpPr>
          <a:xfrm>
            <a:off x="2639245" y="3580456"/>
            <a:ext cx="2158455" cy="2196000"/>
            <a:chOff x="5397500" y="5734050"/>
            <a:chExt cx="365125" cy="371476"/>
          </a:xfrm>
          <a:solidFill>
            <a:schemeClr val="accent1">
              <a:lumMod val="50000"/>
            </a:schemeClr>
          </a:solidFill>
        </p:grpSpPr>
        <p:sp>
          <p:nvSpPr>
            <p:cNvPr id="117" name="Freeform 288"/>
            <p:cNvSpPr>
              <a:spLocks/>
            </p:cNvSpPr>
            <p:nvPr/>
          </p:nvSpPr>
          <p:spPr bwMode="auto">
            <a:xfrm>
              <a:off x="5532438" y="5907088"/>
              <a:ext cx="71438" cy="68263"/>
            </a:xfrm>
            <a:custGeom>
              <a:avLst/>
              <a:gdLst>
                <a:gd name="T0" fmla="*/ 45 w 45"/>
                <a:gd name="T1" fmla="*/ 17 h 43"/>
                <a:gd name="T2" fmla="*/ 17 w 45"/>
                <a:gd name="T3" fmla="*/ 43 h 43"/>
                <a:gd name="T4" fmla="*/ 0 w 45"/>
                <a:gd name="T5" fmla="*/ 26 h 43"/>
                <a:gd name="T6" fmla="*/ 29 w 45"/>
                <a:gd name="T7" fmla="*/ 0 h 43"/>
                <a:gd name="T8" fmla="*/ 45 w 45"/>
                <a:gd name="T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17"/>
                  </a:moveTo>
                  <a:lnTo>
                    <a:pt x="17" y="43"/>
                  </a:lnTo>
                  <a:lnTo>
                    <a:pt x="0" y="26"/>
                  </a:lnTo>
                  <a:lnTo>
                    <a:pt x="29" y="0"/>
                  </a:lnTo>
                  <a:lnTo>
                    <a:pt x="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8" name="Freeform 289"/>
            <p:cNvSpPr>
              <a:spLocks noEditPoints="1"/>
            </p:cNvSpPr>
            <p:nvPr/>
          </p:nvSpPr>
          <p:spPr bwMode="auto">
            <a:xfrm>
              <a:off x="5537200" y="5734050"/>
              <a:ext cx="225425" cy="225425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1 h 60"/>
                <a:gd name="T12" fmla="*/ 8 w 60"/>
                <a:gd name="T13" fmla="*/ 30 h 60"/>
                <a:gd name="T14" fmla="*/ 30 w 60"/>
                <a:gd name="T15" fmla="*/ 8 h 60"/>
                <a:gd name="T16" fmla="*/ 52 w 60"/>
                <a:gd name="T17" fmla="*/ 30 h 60"/>
                <a:gd name="T18" fmla="*/ 30 w 60"/>
                <a:gd name="T1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1"/>
                  </a:move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8"/>
                    <a:pt x="30" y="8"/>
                  </a:cubicBezTo>
                  <a:cubicBezTo>
                    <a:pt x="42" y="8"/>
                    <a:pt x="52" y="18"/>
                    <a:pt x="52" y="30"/>
                  </a:cubicBezTo>
                  <a:cubicBezTo>
                    <a:pt x="52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9" name="Freeform 291"/>
            <p:cNvSpPr>
              <a:spLocks/>
            </p:cNvSpPr>
            <p:nvPr/>
          </p:nvSpPr>
          <p:spPr bwMode="auto">
            <a:xfrm>
              <a:off x="5397500" y="5951538"/>
              <a:ext cx="158750" cy="153988"/>
            </a:xfrm>
            <a:custGeom>
              <a:avLst/>
              <a:gdLst>
                <a:gd name="T0" fmla="*/ 30 w 42"/>
                <a:gd name="T1" fmla="*/ 0 h 41"/>
                <a:gd name="T2" fmla="*/ 3 w 42"/>
                <a:gd name="T3" fmla="*/ 26 h 41"/>
                <a:gd name="T4" fmla="*/ 3 w 42"/>
                <a:gd name="T5" fmla="*/ 38 h 41"/>
                <a:gd name="T6" fmla="*/ 15 w 42"/>
                <a:gd name="T7" fmla="*/ 38 h 41"/>
                <a:gd name="T8" fmla="*/ 42 w 42"/>
                <a:gd name="T9" fmla="*/ 12 h 41"/>
                <a:gd name="T10" fmla="*/ 30 w 42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1">
                  <a:moveTo>
                    <a:pt x="30" y="0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4"/>
                    <a:pt x="3" y="38"/>
                  </a:cubicBezTo>
                  <a:cubicBezTo>
                    <a:pt x="6" y="41"/>
                    <a:pt x="12" y="41"/>
                    <a:pt x="15" y="38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0" name="矩形 119"/>
          <p:cNvSpPr/>
          <p:nvPr/>
        </p:nvSpPr>
        <p:spPr>
          <a:xfrm>
            <a:off x="8380692" y="13992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矩形 47"/>
          <p:cNvSpPr>
            <a:spLocks noChangeArrowheads="1"/>
          </p:cNvSpPr>
          <p:nvPr/>
        </p:nvSpPr>
        <p:spPr bwMode="auto">
          <a:xfrm>
            <a:off x="8380692" y="1787576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3" name="矩形 122"/>
          <p:cNvSpPr/>
          <p:nvPr/>
        </p:nvSpPr>
        <p:spPr>
          <a:xfrm>
            <a:off x="8380692" y="292320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8380692" y="3311500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5" name="矩形 124"/>
          <p:cNvSpPr/>
          <p:nvPr/>
        </p:nvSpPr>
        <p:spPr>
          <a:xfrm>
            <a:off x="8380692" y="444712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8380692" y="4835423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127" name="矩形 126"/>
          <p:cNvSpPr/>
          <p:nvPr/>
        </p:nvSpPr>
        <p:spPr>
          <a:xfrm>
            <a:off x="4687336" y="126876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输入名称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4671573" y="2450833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</a:t>
            </a:r>
            <a:r>
              <a:rPr lang="zh-CN" altLang="en-US" sz="12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687336" y="347414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输入名称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矩形 47"/>
          <p:cNvSpPr>
            <a:spLocks noChangeArrowheads="1"/>
          </p:cNvSpPr>
          <p:nvPr/>
        </p:nvSpPr>
        <p:spPr bwMode="auto">
          <a:xfrm>
            <a:off x="4671573" y="4640451"/>
            <a:ext cx="2812663" cy="51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53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2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7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7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20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5708372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  <a:solidFill>
            <a:srgbClr val="254061"/>
          </a:solidFill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chemeClr val="bg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616734" y="1746468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03770" y="392557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751598" y="280286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等腰三角形 100"/>
          <p:cNvSpPr>
            <a:spLocks noChangeAspect="1" noChangeArrowheads="1"/>
          </p:cNvSpPr>
          <p:nvPr/>
        </p:nvSpPr>
        <p:spPr bwMode="auto">
          <a:xfrm rot="5400000" flipV="1">
            <a:off x="8308389" y="2255403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2" name="矩形 47"/>
          <p:cNvSpPr>
            <a:spLocks noChangeArrowheads="1"/>
          </p:cNvSpPr>
          <p:nvPr/>
        </p:nvSpPr>
        <p:spPr bwMode="auto">
          <a:xfrm>
            <a:off x="8603772" y="2161206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3" name="等腰三角形 18"/>
          <p:cNvSpPr>
            <a:spLocks noChangeAspect="1" noChangeArrowheads="1"/>
          </p:cNvSpPr>
          <p:nvPr/>
        </p:nvSpPr>
        <p:spPr bwMode="auto">
          <a:xfrm rot="5400000" flipV="1">
            <a:off x="8308389" y="443847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8603772" y="4344278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5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5238078" y="3308515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2745818" y="3214314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7" name="形状 106"/>
          <p:cNvSpPr/>
          <p:nvPr/>
        </p:nvSpPr>
        <p:spPr>
          <a:xfrm>
            <a:off x="5603988" y="2731047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108" name="空心弧 107"/>
          <p:cNvSpPr/>
          <p:nvPr/>
        </p:nvSpPr>
        <p:spPr>
          <a:xfrm>
            <a:off x="6274239" y="3953591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109" name="组合 108"/>
          <p:cNvGrpSpPr/>
          <p:nvPr/>
        </p:nvGrpSpPr>
        <p:grpSpPr>
          <a:xfrm rot="2736489">
            <a:off x="6822566" y="2268800"/>
            <a:ext cx="578227" cy="506765"/>
            <a:chOff x="4212441" y="1835306"/>
            <a:chExt cx="645570" cy="565784"/>
          </a:xfrm>
          <a:solidFill>
            <a:srgbClr val="254061"/>
          </a:solidFill>
        </p:grpSpPr>
        <p:sp>
          <p:nvSpPr>
            <p:cNvPr id="111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2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3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6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245994" y="3424611"/>
            <a:ext cx="554403" cy="442165"/>
            <a:chOff x="3009633" y="2833220"/>
            <a:chExt cx="591168" cy="471487"/>
          </a:xfrm>
          <a:solidFill>
            <a:srgbClr val="254061"/>
          </a:solidFill>
        </p:grpSpPr>
        <p:sp>
          <p:nvSpPr>
            <p:cNvPr id="133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4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5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832850" y="4479150"/>
            <a:ext cx="425157" cy="554407"/>
            <a:chOff x="6889388" y="2720789"/>
            <a:chExt cx="453350" cy="591172"/>
          </a:xfrm>
          <a:solidFill>
            <a:srgbClr val="254061"/>
          </a:solidFill>
        </p:grpSpPr>
        <p:sp>
          <p:nvSpPr>
            <p:cNvPr id="137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8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sp>
        <p:nvSpPr>
          <p:cNvPr id="139" name="空心弧 138"/>
          <p:cNvSpPr/>
          <p:nvPr/>
        </p:nvSpPr>
        <p:spPr>
          <a:xfrm>
            <a:off x="6274239" y="3953591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140" name="任意多边形 139"/>
          <p:cNvSpPr/>
          <p:nvPr/>
        </p:nvSpPr>
        <p:spPr>
          <a:xfrm rot="17307692">
            <a:off x="6631738" y="2214108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任意多边形 140"/>
          <p:cNvSpPr/>
          <p:nvPr/>
        </p:nvSpPr>
        <p:spPr>
          <a:xfrm rot="17307692">
            <a:off x="6235664" y="1762962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3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85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45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95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45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950"/>
                            </p:stCondLst>
                            <p:childTnLst>
                              <p:par>
                                <p:cTn id="1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7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700"/>
                            </p:stCondLst>
                            <p:childTnLst>
                              <p:par>
                                <p:cTn id="2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6200"/>
                            </p:stCondLst>
                            <p:childTnLst>
                              <p:par>
                                <p:cTn id="2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67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950"/>
                            </p:stCondLst>
                            <p:childTnLst>
                              <p:par>
                                <p:cTn id="2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95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45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95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97" grpId="0"/>
      <p:bldP spid="98" grpId="0"/>
      <p:bldP spid="100" grpId="0"/>
      <p:bldP spid="101" grpId="0" animBg="1"/>
      <p:bldP spid="101" grpId="1" animBg="1"/>
      <p:bldP spid="102" grpId="0"/>
      <p:bldP spid="103" grpId="0" animBg="1"/>
      <p:bldP spid="103" grpId="1" animBg="1"/>
      <p:bldP spid="104" grpId="0"/>
      <p:bldP spid="105" grpId="0" animBg="1"/>
      <p:bldP spid="105" grpId="1" animBg="1"/>
      <p:bldP spid="106" grpId="0"/>
      <p:bldP spid="140" grpId="0" animBg="1"/>
      <p:bldP spid="1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6128486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  <a:solidFill>
            <a:schemeClr val="bg1"/>
          </a:solidFill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chemeClr val="bg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肘形连接符 82"/>
          <p:cNvCxnSpPr>
            <a:stCxn id="85" idx="6"/>
            <a:endCxn id="130" idx="2"/>
          </p:cNvCxnSpPr>
          <p:nvPr/>
        </p:nvCxnSpPr>
        <p:spPr>
          <a:xfrm>
            <a:off x="5763716" y="2088460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007716" y="1710460"/>
            <a:ext cx="756000" cy="756000"/>
            <a:chOff x="4534974" y="2492893"/>
            <a:chExt cx="756000" cy="756000"/>
          </a:xfrm>
        </p:grpSpPr>
        <p:sp>
          <p:nvSpPr>
            <p:cNvPr id="85" name="椭圆 84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0CAA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87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89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90" name="肘形连接符 89"/>
          <p:cNvCxnSpPr>
            <a:stCxn id="92" idx="6"/>
            <a:endCxn id="149" idx="2"/>
          </p:cNvCxnSpPr>
          <p:nvPr/>
        </p:nvCxnSpPr>
        <p:spPr>
          <a:xfrm>
            <a:off x="5763716" y="4275092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5007716" y="3897092"/>
            <a:ext cx="756000" cy="756000"/>
            <a:chOff x="4534974" y="4368345"/>
            <a:chExt cx="756000" cy="756000"/>
          </a:xfrm>
        </p:grpSpPr>
        <p:sp>
          <p:nvSpPr>
            <p:cNvPr id="92" name="椭圆 91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0CAA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4" name="肘形连接符 93"/>
          <p:cNvCxnSpPr>
            <a:stCxn id="96" idx="6"/>
            <a:endCxn id="147" idx="2"/>
          </p:cNvCxnSpPr>
          <p:nvPr/>
        </p:nvCxnSpPr>
        <p:spPr>
          <a:xfrm>
            <a:off x="5763716" y="3181776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5007716" y="2803776"/>
            <a:ext cx="756000" cy="756000"/>
            <a:chOff x="4534974" y="3430619"/>
            <a:chExt cx="756000" cy="756000"/>
          </a:xfrm>
        </p:grpSpPr>
        <p:sp>
          <p:nvSpPr>
            <p:cNvPr id="96" name="椭圆 95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4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117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118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119" name="直接连接符 118"/>
          <p:cNvCxnSpPr>
            <a:endCxn id="122" idx="6"/>
          </p:cNvCxnSpPr>
          <p:nvPr/>
        </p:nvCxnSpPr>
        <p:spPr>
          <a:xfrm flipH="1" flipV="1">
            <a:off x="5763716" y="5368407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5007716" y="4990407"/>
            <a:ext cx="756000" cy="756000"/>
            <a:chOff x="4534974" y="5306072"/>
            <a:chExt cx="756000" cy="756000"/>
          </a:xfrm>
        </p:grpSpPr>
        <p:sp>
          <p:nvSpPr>
            <p:cNvPr id="122" name="椭圆 121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124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25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26" name="任意多边形 125"/>
          <p:cNvSpPr/>
          <p:nvPr/>
        </p:nvSpPr>
        <p:spPr>
          <a:xfrm>
            <a:off x="10677127" y="20045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任意多边形 126"/>
          <p:cNvSpPr/>
          <p:nvPr/>
        </p:nvSpPr>
        <p:spPr>
          <a:xfrm>
            <a:off x="9443111" y="3781607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 127"/>
          <p:cNvSpPr/>
          <p:nvPr/>
        </p:nvSpPr>
        <p:spPr>
          <a:xfrm>
            <a:off x="8209093" y="4541708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任意多边形 128"/>
          <p:cNvSpPr/>
          <p:nvPr/>
        </p:nvSpPr>
        <p:spPr>
          <a:xfrm>
            <a:off x="6219427" y="5080381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1123678" y="3041430"/>
            <a:ext cx="288000" cy="288000"/>
          </a:xfrm>
          <a:prstGeom prst="ellipse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9889662" y="4022849"/>
            <a:ext cx="288000" cy="28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8655644" y="4662823"/>
            <a:ext cx="288000" cy="288000"/>
          </a:xfrm>
          <a:prstGeom prst="ellipse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7043802" y="5229841"/>
            <a:ext cx="288000" cy="28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3650648" y="163178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400785" y="201176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3650648" y="2733604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2400785" y="311358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3650648" y="3835425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400785" y="421540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650648" y="4937246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2400785" y="531722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7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9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7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25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750"/>
                            </p:stCondLst>
                            <p:childTnLst>
                              <p:par>
                                <p:cTn id="2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250"/>
                            </p:stCondLst>
                            <p:childTnLst>
                              <p:par>
                                <p:cTn id="2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5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750"/>
                            </p:stCondLst>
                            <p:childTnLst>
                              <p:par>
                                <p:cTn id="2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250"/>
                            </p:stCondLst>
                            <p:childTnLst>
                              <p:par>
                                <p:cTn id="2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5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350"/>
                            </p:stCondLst>
                            <p:childTnLst>
                              <p:par>
                                <p:cTn id="2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8850"/>
                            </p:stCondLst>
                            <p:childTnLst>
                              <p:par>
                                <p:cTn id="2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9350"/>
                            </p:stCondLst>
                            <p:childTnLst>
                              <p:par>
                                <p:cTn id="2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1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0" grpId="1" animBg="1"/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任意多边形 96"/>
          <p:cNvSpPr/>
          <p:nvPr/>
        </p:nvSpPr>
        <p:spPr>
          <a:xfrm rot="5400000">
            <a:off x="6395098" y="3130824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任意多边形 97"/>
          <p:cNvSpPr/>
          <p:nvPr/>
        </p:nvSpPr>
        <p:spPr>
          <a:xfrm rot="18900000">
            <a:off x="4856310" y="2950553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任意多边形 99"/>
          <p:cNvSpPr/>
          <p:nvPr/>
        </p:nvSpPr>
        <p:spPr>
          <a:xfrm rot="18900000" flipV="1">
            <a:off x="5683075" y="3776434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 rot="2700000">
            <a:off x="5664024" y="2121606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672915" y="3244749"/>
            <a:ext cx="224872" cy="564609"/>
            <a:chOff x="3114596" y="2996938"/>
            <a:chExt cx="224872" cy="564609"/>
          </a:xfrm>
          <a:solidFill>
            <a:srgbClr val="02AAB7"/>
          </a:solidFill>
        </p:grpSpPr>
        <p:sp>
          <p:nvSpPr>
            <p:cNvPr id="104" name="椭圆 103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同侧圆角矩形 104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同侧圆角矩形 106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同侧圆角矩形 107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同侧圆角矩形 108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同侧圆角矩形 110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364445" y="3332352"/>
            <a:ext cx="439857" cy="311768"/>
            <a:chOff x="4979939" y="3638125"/>
            <a:chExt cx="439857" cy="311768"/>
          </a:xfrm>
          <a:solidFill>
            <a:srgbClr val="02AAB7"/>
          </a:solidFill>
        </p:grpSpPr>
        <p:grpSp>
          <p:nvGrpSpPr>
            <p:cNvPr id="113" name="组合 112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131" name="组合 13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136" name="矩形 13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33" name="等腰三角形 13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6" name="剪去单角的矩形 115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1574045" y="361600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家庭住址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47"/>
          <p:cNvSpPr>
            <a:spLocks noChangeArrowheads="1"/>
          </p:cNvSpPr>
          <p:nvPr/>
        </p:nvSpPr>
        <p:spPr bwMode="auto">
          <a:xfrm>
            <a:off x="1561083" y="4030738"/>
            <a:ext cx="282240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上海市徐汇区番禺路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119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号楼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1108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室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8113811" y="3501008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7982757" y="3616000"/>
            <a:ext cx="1332398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姓       名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矩形 47"/>
          <p:cNvSpPr>
            <a:spLocks noChangeArrowheads="1"/>
          </p:cNvSpPr>
          <p:nvPr/>
        </p:nvSpPr>
        <p:spPr bwMode="auto">
          <a:xfrm>
            <a:off x="7969795" y="4030738"/>
            <a:ext cx="3312368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王小丫 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1985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）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grpSp>
        <p:nvGrpSpPr>
          <p:cNvPr id="181" name="Group 9"/>
          <p:cNvGrpSpPr/>
          <p:nvPr/>
        </p:nvGrpSpPr>
        <p:grpSpPr>
          <a:xfrm>
            <a:off x="5982864" y="1758851"/>
            <a:ext cx="516045" cy="382660"/>
            <a:chOff x="4572000" y="3414713"/>
            <a:chExt cx="374651" cy="277813"/>
          </a:xfrm>
          <a:solidFill>
            <a:srgbClr val="254061"/>
          </a:solidFill>
        </p:grpSpPr>
        <p:sp>
          <p:nvSpPr>
            <p:cNvPr id="188" name="Freeform 17"/>
            <p:cNvSpPr>
              <a:spLocks/>
            </p:cNvSpPr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4" name="Freeform 18"/>
            <p:cNvSpPr>
              <a:spLocks/>
            </p:cNvSpPr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195" name="直接连接符 194"/>
          <p:cNvCxnSpPr/>
          <p:nvPr/>
        </p:nvCxnSpPr>
        <p:spPr>
          <a:xfrm>
            <a:off x="7105699" y="1562230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 195"/>
          <p:cNvSpPr/>
          <p:nvPr/>
        </p:nvSpPr>
        <p:spPr>
          <a:xfrm>
            <a:off x="6974645" y="16772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信账号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矩形 47"/>
          <p:cNvSpPr>
            <a:spLocks noChangeArrowheads="1"/>
          </p:cNvSpPr>
          <p:nvPr/>
        </p:nvSpPr>
        <p:spPr bwMode="auto">
          <a:xfrm>
            <a:off x="6961683" y="2091960"/>
            <a:ext cx="3600400" cy="69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微信：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rzc19888</a:t>
            </a: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邮箱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nancy@126.com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8" name="直接连接符 197"/>
          <p:cNvCxnSpPr/>
          <p:nvPr/>
        </p:nvCxnSpPr>
        <p:spPr>
          <a:xfrm>
            <a:off x="6961683" y="4946606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6830629" y="5061598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联系方式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矩形 47"/>
          <p:cNvSpPr>
            <a:spLocks noChangeArrowheads="1"/>
          </p:cNvSpPr>
          <p:nvPr/>
        </p:nvSpPr>
        <p:spPr bwMode="auto">
          <a:xfrm>
            <a:off x="6817667" y="5476336"/>
            <a:ext cx="3312368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333333"/>
                </a:solidFill>
                <a:sym typeface="微软雅黑" pitchFamily="34" charset="-122"/>
              </a:rPr>
              <a:t>18912345678   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02" name="Freeform 228"/>
          <p:cNvSpPr>
            <a:spLocks noEditPoints="1"/>
          </p:cNvSpPr>
          <p:nvPr/>
        </p:nvSpPr>
        <p:spPr bwMode="auto">
          <a:xfrm>
            <a:off x="6043906" y="4946606"/>
            <a:ext cx="337879" cy="447761"/>
          </a:xfrm>
          <a:custGeom>
            <a:avLst/>
            <a:gdLst>
              <a:gd name="T0" fmla="*/ 38 w 52"/>
              <a:gd name="T1" fmla="*/ 53 h 69"/>
              <a:gd name="T2" fmla="*/ 32 w 52"/>
              <a:gd name="T3" fmla="*/ 51 h 69"/>
              <a:gd name="T4" fmla="*/ 32 w 52"/>
              <a:gd name="T5" fmla="*/ 51 h 69"/>
              <a:gd name="T6" fmla="*/ 27 w 52"/>
              <a:gd name="T7" fmla="*/ 49 h 69"/>
              <a:gd name="T8" fmla="*/ 15 w 52"/>
              <a:gd name="T9" fmla="*/ 29 h 69"/>
              <a:gd name="T10" fmla="*/ 16 w 52"/>
              <a:gd name="T11" fmla="*/ 23 h 69"/>
              <a:gd name="T12" fmla="*/ 16 w 52"/>
              <a:gd name="T13" fmla="*/ 23 h 69"/>
              <a:gd name="T14" fmla="*/ 18 w 52"/>
              <a:gd name="T15" fmla="*/ 17 h 69"/>
              <a:gd name="T16" fmla="*/ 11 w 52"/>
              <a:gd name="T17" fmla="*/ 6 h 69"/>
              <a:gd name="T18" fmla="*/ 7 w 52"/>
              <a:gd name="T19" fmla="*/ 6 h 69"/>
              <a:gd name="T20" fmla="*/ 1 w 52"/>
              <a:gd name="T21" fmla="*/ 14 h 69"/>
              <a:gd name="T22" fmla="*/ 0 w 52"/>
              <a:gd name="T23" fmla="*/ 21 h 69"/>
              <a:gd name="T24" fmla="*/ 11 w 52"/>
              <a:gd name="T25" fmla="*/ 45 h 69"/>
              <a:gd name="T26" fmla="*/ 26 w 52"/>
              <a:gd name="T27" fmla="*/ 66 h 69"/>
              <a:gd name="T28" fmla="*/ 32 w 52"/>
              <a:gd name="T29" fmla="*/ 68 h 69"/>
              <a:gd name="T30" fmla="*/ 42 w 52"/>
              <a:gd name="T31" fmla="*/ 68 h 69"/>
              <a:gd name="T32" fmla="*/ 44 w 52"/>
              <a:gd name="T33" fmla="*/ 64 h 69"/>
              <a:gd name="T34" fmla="*/ 38 w 52"/>
              <a:gd name="T35" fmla="*/ 53 h 69"/>
              <a:gd name="T36" fmla="*/ 52 w 52"/>
              <a:gd name="T37" fmla="*/ 62 h 69"/>
              <a:gd name="T38" fmla="*/ 44 w 52"/>
              <a:gd name="T39" fmla="*/ 49 h 69"/>
              <a:gd name="T40" fmla="*/ 42 w 52"/>
              <a:gd name="T41" fmla="*/ 48 h 69"/>
              <a:gd name="T42" fmla="*/ 40 w 52"/>
              <a:gd name="T43" fmla="*/ 48 h 69"/>
              <a:gd name="T44" fmla="*/ 39 w 52"/>
              <a:gd name="T45" fmla="*/ 51 h 69"/>
              <a:gd name="T46" fmla="*/ 47 w 52"/>
              <a:gd name="T47" fmla="*/ 64 h 69"/>
              <a:gd name="T48" fmla="*/ 50 w 52"/>
              <a:gd name="T49" fmla="*/ 65 h 69"/>
              <a:gd name="T50" fmla="*/ 51 w 52"/>
              <a:gd name="T51" fmla="*/ 64 h 69"/>
              <a:gd name="T52" fmla="*/ 52 w 52"/>
              <a:gd name="T53" fmla="*/ 62 h 69"/>
              <a:gd name="T54" fmla="*/ 20 w 52"/>
              <a:gd name="T55" fmla="*/ 17 h 69"/>
              <a:gd name="T56" fmla="*/ 23 w 52"/>
              <a:gd name="T57" fmla="*/ 18 h 69"/>
              <a:gd name="T58" fmla="*/ 24 w 52"/>
              <a:gd name="T59" fmla="*/ 17 h 69"/>
              <a:gd name="T60" fmla="*/ 25 w 52"/>
              <a:gd name="T61" fmla="*/ 14 h 69"/>
              <a:gd name="T62" fmla="*/ 17 w 52"/>
              <a:gd name="T63" fmla="*/ 1 h 69"/>
              <a:gd name="T64" fmla="*/ 15 w 52"/>
              <a:gd name="T65" fmla="*/ 0 h 69"/>
              <a:gd name="T66" fmla="*/ 13 w 52"/>
              <a:gd name="T67" fmla="*/ 1 h 69"/>
              <a:gd name="T68" fmla="*/ 13 w 52"/>
              <a:gd name="T69" fmla="*/ 4 h 69"/>
              <a:gd name="T70" fmla="*/ 20 w 52"/>
              <a:gd name="T71" fmla="*/ 1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03" name="直接连接符 202"/>
          <p:cNvCxnSpPr/>
          <p:nvPr/>
        </p:nvCxnSpPr>
        <p:spPr>
          <a:xfrm>
            <a:off x="1561083" y="3501008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00" grpId="0" animBg="1"/>
      <p:bldP spid="101" grpId="0" animBg="1"/>
      <p:bldP spid="161" grpId="0"/>
      <p:bldP spid="162" grpId="0"/>
      <p:bldP spid="167" grpId="0"/>
      <p:bldP spid="175" grpId="0"/>
      <p:bldP spid="196" grpId="0"/>
      <p:bldP spid="197" grpId="0"/>
      <p:bldP spid="199" grpId="0"/>
      <p:bldP spid="200" grpId="0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" y="2059"/>
            <a:ext cx="12192001" cy="6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矩形 283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7375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 rot="14924593">
            <a:off x="-54783" y="306756"/>
            <a:ext cx="6541454" cy="6498998"/>
            <a:chOff x="2803371" y="525472"/>
            <a:chExt cx="5870573" cy="5832474"/>
          </a:xfrm>
        </p:grpSpPr>
        <p:sp>
          <p:nvSpPr>
            <p:cNvPr id="61" name="Freeform 221"/>
            <p:cNvSpPr>
              <a:spLocks/>
            </p:cNvSpPr>
            <p:nvPr/>
          </p:nvSpPr>
          <p:spPr bwMode="auto">
            <a:xfrm>
              <a:off x="3314546" y="3646496"/>
              <a:ext cx="630238" cy="1574800"/>
            </a:xfrm>
            <a:custGeom>
              <a:avLst/>
              <a:gdLst>
                <a:gd name="T0" fmla="*/ 0 w 397"/>
                <a:gd name="T1" fmla="*/ 992 h 992"/>
                <a:gd name="T2" fmla="*/ 397 w 397"/>
                <a:gd name="T3" fmla="*/ 0 h 992"/>
                <a:gd name="T4" fmla="*/ 0 w 397"/>
                <a:gd name="T5" fmla="*/ 99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" h="992">
                  <a:moveTo>
                    <a:pt x="0" y="992"/>
                  </a:moveTo>
                  <a:lnTo>
                    <a:pt x="397" y="0"/>
                  </a:lnTo>
                  <a:lnTo>
                    <a:pt x="0" y="9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22"/>
            <p:cNvSpPr>
              <a:spLocks noChangeShapeType="1"/>
            </p:cNvSpPr>
            <p:nvPr/>
          </p:nvSpPr>
          <p:spPr bwMode="auto">
            <a:xfrm flipV="1">
              <a:off x="3314546" y="3646496"/>
              <a:ext cx="630238" cy="15748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3"/>
            <p:cNvSpPr>
              <a:spLocks/>
            </p:cNvSpPr>
            <p:nvPr/>
          </p:nvSpPr>
          <p:spPr bwMode="auto">
            <a:xfrm>
              <a:off x="3314546" y="3643322"/>
              <a:ext cx="633413" cy="1577975"/>
            </a:xfrm>
            <a:custGeom>
              <a:avLst/>
              <a:gdLst>
                <a:gd name="T0" fmla="*/ 3 w 399"/>
                <a:gd name="T1" fmla="*/ 994 h 994"/>
                <a:gd name="T2" fmla="*/ 0 w 399"/>
                <a:gd name="T3" fmla="*/ 994 h 994"/>
                <a:gd name="T4" fmla="*/ 397 w 399"/>
                <a:gd name="T5" fmla="*/ 0 h 994"/>
                <a:gd name="T6" fmla="*/ 399 w 399"/>
                <a:gd name="T7" fmla="*/ 2 h 994"/>
                <a:gd name="T8" fmla="*/ 3 w 399"/>
                <a:gd name="T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994">
                  <a:moveTo>
                    <a:pt x="3" y="994"/>
                  </a:moveTo>
                  <a:lnTo>
                    <a:pt x="0" y="994"/>
                  </a:lnTo>
                  <a:lnTo>
                    <a:pt x="397" y="0"/>
                  </a:lnTo>
                  <a:lnTo>
                    <a:pt x="399" y="2"/>
                  </a:lnTo>
                  <a:lnTo>
                    <a:pt x="3" y="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4"/>
            <p:cNvSpPr>
              <a:spLocks/>
            </p:cNvSpPr>
            <p:nvPr/>
          </p:nvSpPr>
          <p:spPr bwMode="auto">
            <a:xfrm>
              <a:off x="3314546" y="4545022"/>
              <a:ext cx="838200" cy="676275"/>
            </a:xfrm>
            <a:custGeom>
              <a:avLst/>
              <a:gdLst>
                <a:gd name="T0" fmla="*/ 0 w 528"/>
                <a:gd name="T1" fmla="*/ 426 h 426"/>
                <a:gd name="T2" fmla="*/ 528 w 528"/>
                <a:gd name="T3" fmla="*/ 0 h 426"/>
                <a:gd name="T4" fmla="*/ 0 w 528"/>
                <a:gd name="T5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8" h="426">
                  <a:moveTo>
                    <a:pt x="0" y="426"/>
                  </a:moveTo>
                  <a:lnTo>
                    <a:pt x="528" y="0"/>
                  </a:lnTo>
                  <a:lnTo>
                    <a:pt x="0" y="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225"/>
            <p:cNvSpPr>
              <a:spLocks noChangeShapeType="1"/>
            </p:cNvSpPr>
            <p:nvPr/>
          </p:nvSpPr>
          <p:spPr bwMode="auto">
            <a:xfrm flipV="1">
              <a:off x="3314546" y="4545022"/>
              <a:ext cx="838200" cy="6762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6"/>
            <p:cNvSpPr>
              <a:spLocks/>
            </p:cNvSpPr>
            <p:nvPr/>
          </p:nvSpPr>
          <p:spPr bwMode="auto">
            <a:xfrm>
              <a:off x="3314546" y="4540260"/>
              <a:ext cx="842963" cy="685800"/>
            </a:xfrm>
            <a:custGeom>
              <a:avLst/>
              <a:gdLst>
                <a:gd name="T0" fmla="*/ 3 w 531"/>
                <a:gd name="T1" fmla="*/ 432 h 432"/>
                <a:gd name="T2" fmla="*/ 0 w 531"/>
                <a:gd name="T3" fmla="*/ 427 h 432"/>
                <a:gd name="T4" fmla="*/ 528 w 531"/>
                <a:gd name="T5" fmla="*/ 0 h 432"/>
                <a:gd name="T6" fmla="*/ 531 w 531"/>
                <a:gd name="T7" fmla="*/ 3 h 432"/>
                <a:gd name="T8" fmla="*/ 3 w 53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2">
                  <a:moveTo>
                    <a:pt x="3" y="432"/>
                  </a:moveTo>
                  <a:lnTo>
                    <a:pt x="0" y="427"/>
                  </a:lnTo>
                  <a:lnTo>
                    <a:pt x="528" y="0"/>
                  </a:lnTo>
                  <a:lnTo>
                    <a:pt x="531" y="3"/>
                  </a:lnTo>
                  <a:lnTo>
                    <a:pt x="3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7"/>
            <p:cNvSpPr>
              <a:spLocks/>
            </p:cNvSpPr>
            <p:nvPr/>
          </p:nvSpPr>
          <p:spPr bwMode="auto">
            <a:xfrm>
              <a:off x="3314546" y="5119697"/>
              <a:ext cx="1285875" cy="101600"/>
            </a:xfrm>
            <a:custGeom>
              <a:avLst/>
              <a:gdLst>
                <a:gd name="T0" fmla="*/ 0 w 810"/>
                <a:gd name="T1" fmla="*/ 64 h 64"/>
                <a:gd name="T2" fmla="*/ 810 w 810"/>
                <a:gd name="T3" fmla="*/ 0 h 64"/>
                <a:gd name="T4" fmla="*/ 0 w 810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0" h="64">
                  <a:moveTo>
                    <a:pt x="0" y="64"/>
                  </a:moveTo>
                  <a:lnTo>
                    <a:pt x="81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228"/>
            <p:cNvSpPr>
              <a:spLocks noChangeShapeType="1"/>
            </p:cNvSpPr>
            <p:nvPr/>
          </p:nvSpPr>
          <p:spPr bwMode="auto">
            <a:xfrm flipV="1">
              <a:off x="3314546" y="5119697"/>
              <a:ext cx="1285875" cy="101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9"/>
            <p:cNvSpPr>
              <a:spLocks/>
            </p:cNvSpPr>
            <p:nvPr/>
          </p:nvSpPr>
          <p:spPr bwMode="auto">
            <a:xfrm>
              <a:off x="3314546" y="5114934"/>
              <a:ext cx="1285875" cy="111125"/>
            </a:xfrm>
            <a:custGeom>
              <a:avLst/>
              <a:gdLst>
                <a:gd name="T0" fmla="*/ 0 w 810"/>
                <a:gd name="T1" fmla="*/ 70 h 70"/>
                <a:gd name="T2" fmla="*/ 0 w 810"/>
                <a:gd name="T3" fmla="*/ 65 h 70"/>
                <a:gd name="T4" fmla="*/ 807 w 810"/>
                <a:gd name="T5" fmla="*/ 0 h 70"/>
                <a:gd name="T6" fmla="*/ 810 w 810"/>
                <a:gd name="T7" fmla="*/ 3 h 70"/>
                <a:gd name="T8" fmla="*/ 0 w 81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0">
                  <a:moveTo>
                    <a:pt x="0" y="70"/>
                  </a:moveTo>
                  <a:lnTo>
                    <a:pt x="0" y="65"/>
                  </a:lnTo>
                  <a:lnTo>
                    <a:pt x="807" y="0"/>
                  </a:lnTo>
                  <a:lnTo>
                    <a:pt x="810" y="3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0"/>
            <p:cNvSpPr>
              <a:spLocks/>
            </p:cNvSpPr>
            <p:nvPr/>
          </p:nvSpPr>
          <p:spPr bwMode="auto">
            <a:xfrm>
              <a:off x="2985932" y="3646496"/>
              <a:ext cx="958851" cy="647700"/>
            </a:xfrm>
            <a:custGeom>
              <a:avLst/>
              <a:gdLst>
                <a:gd name="T0" fmla="*/ 0 w 604"/>
                <a:gd name="T1" fmla="*/ 408 h 408"/>
                <a:gd name="T2" fmla="*/ 604 w 604"/>
                <a:gd name="T3" fmla="*/ 0 h 408"/>
                <a:gd name="T4" fmla="*/ 0 w 604"/>
                <a:gd name="T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4" h="408">
                  <a:moveTo>
                    <a:pt x="0" y="408"/>
                  </a:moveTo>
                  <a:lnTo>
                    <a:pt x="604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231"/>
            <p:cNvSpPr>
              <a:spLocks noChangeShapeType="1"/>
            </p:cNvSpPr>
            <p:nvPr/>
          </p:nvSpPr>
          <p:spPr bwMode="auto">
            <a:xfrm flipV="1">
              <a:off x="2985932" y="3646496"/>
              <a:ext cx="958851" cy="647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2"/>
            <p:cNvSpPr>
              <a:spLocks/>
            </p:cNvSpPr>
            <p:nvPr/>
          </p:nvSpPr>
          <p:spPr bwMode="auto">
            <a:xfrm>
              <a:off x="2985932" y="3643322"/>
              <a:ext cx="962025" cy="654050"/>
            </a:xfrm>
            <a:custGeom>
              <a:avLst/>
              <a:gdLst>
                <a:gd name="T0" fmla="*/ 0 w 606"/>
                <a:gd name="T1" fmla="*/ 412 h 412"/>
                <a:gd name="T2" fmla="*/ 0 w 606"/>
                <a:gd name="T3" fmla="*/ 410 h 412"/>
                <a:gd name="T4" fmla="*/ 604 w 606"/>
                <a:gd name="T5" fmla="*/ 0 h 412"/>
                <a:gd name="T6" fmla="*/ 606 w 606"/>
                <a:gd name="T7" fmla="*/ 2 h 412"/>
                <a:gd name="T8" fmla="*/ 0 w 606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412">
                  <a:moveTo>
                    <a:pt x="0" y="412"/>
                  </a:moveTo>
                  <a:lnTo>
                    <a:pt x="0" y="410"/>
                  </a:lnTo>
                  <a:lnTo>
                    <a:pt x="604" y="0"/>
                  </a:lnTo>
                  <a:lnTo>
                    <a:pt x="606" y="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3"/>
            <p:cNvSpPr>
              <a:spLocks/>
            </p:cNvSpPr>
            <p:nvPr/>
          </p:nvSpPr>
          <p:spPr bwMode="auto">
            <a:xfrm>
              <a:off x="2985932" y="4294196"/>
              <a:ext cx="1166814" cy="250825"/>
            </a:xfrm>
            <a:custGeom>
              <a:avLst/>
              <a:gdLst>
                <a:gd name="T0" fmla="*/ 0 w 735"/>
                <a:gd name="T1" fmla="*/ 0 h 158"/>
                <a:gd name="T2" fmla="*/ 735 w 735"/>
                <a:gd name="T3" fmla="*/ 158 h 158"/>
                <a:gd name="T4" fmla="*/ 0 w 73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5" h="158">
                  <a:moveTo>
                    <a:pt x="0" y="0"/>
                  </a:moveTo>
                  <a:lnTo>
                    <a:pt x="735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234"/>
            <p:cNvSpPr>
              <a:spLocks noChangeShapeType="1"/>
            </p:cNvSpPr>
            <p:nvPr/>
          </p:nvSpPr>
          <p:spPr bwMode="auto">
            <a:xfrm>
              <a:off x="2985932" y="4294196"/>
              <a:ext cx="1166814" cy="250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5"/>
            <p:cNvSpPr>
              <a:spLocks/>
            </p:cNvSpPr>
            <p:nvPr/>
          </p:nvSpPr>
          <p:spPr bwMode="auto">
            <a:xfrm>
              <a:off x="2985932" y="4294196"/>
              <a:ext cx="1166814" cy="255588"/>
            </a:xfrm>
            <a:custGeom>
              <a:avLst/>
              <a:gdLst>
                <a:gd name="T0" fmla="*/ 735 w 735"/>
                <a:gd name="T1" fmla="*/ 161 h 161"/>
                <a:gd name="T2" fmla="*/ 0 w 735"/>
                <a:gd name="T3" fmla="*/ 2 h 161"/>
                <a:gd name="T4" fmla="*/ 0 w 735"/>
                <a:gd name="T5" fmla="*/ 0 h 161"/>
                <a:gd name="T6" fmla="*/ 735 w 735"/>
                <a:gd name="T7" fmla="*/ 155 h 161"/>
                <a:gd name="T8" fmla="*/ 735 w 73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161">
                  <a:moveTo>
                    <a:pt x="735" y="16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35" y="155"/>
                  </a:lnTo>
                  <a:lnTo>
                    <a:pt x="735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6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0 w 1017"/>
                <a:gd name="T1" fmla="*/ 0 h 520"/>
                <a:gd name="T2" fmla="*/ 1017 w 1017"/>
                <a:gd name="T3" fmla="*/ 520 h 520"/>
                <a:gd name="T4" fmla="*/ 0 w 1017"/>
                <a:gd name="T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7" h="520">
                  <a:moveTo>
                    <a:pt x="0" y="0"/>
                  </a:moveTo>
                  <a:lnTo>
                    <a:pt x="1017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237"/>
            <p:cNvSpPr>
              <a:spLocks noChangeShapeType="1"/>
            </p:cNvSpPr>
            <p:nvPr/>
          </p:nvSpPr>
          <p:spPr bwMode="auto">
            <a:xfrm>
              <a:off x="2985932" y="4294196"/>
              <a:ext cx="1614488" cy="8255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8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1014 w 1017"/>
                <a:gd name="T1" fmla="*/ 520 h 520"/>
                <a:gd name="T2" fmla="*/ 0 w 1017"/>
                <a:gd name="T3" fmla="*/ 2 h 520"/>
                <a:gd name="T4" fmla="*/ 0 w 1017"/>
                <a:gd name="T5" fmla="*/ 0 h 520"/>
                <a:gd name="T6" fmla="*/ 1017 w 1017"/>
                <a:gd name="T7" fmla="*/ 517 h 520"/>
                <a:gd name="T8" fmla="*/ 1014 w 1017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520">
                  <a:moveTo>
                    <a:pt x="1014" y="5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017" y="517"/>
                  </a:lnTo>
                  <a:lnTo>
                    <a:pt x="1014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39"/>
            <p:cNvSpPr>
              <a:spLocks/>
            </p:cNvSpPr>
            <p:nvPr/>
          </p:nvSpPr>
          <p:spPr bwMode="auto">
            <a:xfrm>
              <a:off x="2944658" y="3375034"/>
              <a:ext cx="1000125" cy="271463"/>
            </a:xfrm>
            <a:custGeom>
              <a:avLst/>
              <a:gdLst>
                <a:gd name="T0" fmla="*/ 0 w 630"/>
                <a:gd name="T1" fmla="*/ 0 h 171"/>
                <a:gd name="T2" fmla="*/ 630 w 630"/>
                <a:gd name="T3" fmla="*/ 171 h 171"/>
                <a:gd name="T4" fmla="*/ 0 w 630"/>
                <a:gd name="T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0" h="171">
                  <a:moveTo>
                    <a:pt x="0" y="0"/>
                  </a:moveTo>
                  <a:lnTo>
                    <a:pt x="63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40"/>
            <p:cNvSpPr>
              <a:spLocks noChangeShapeType="1"/>
            </p:cNvSpPr>
            <p:nvPr/>
          </p:nvSpPr>
          <p:spPr bwMode="auto">
            <a:xfrm>
              <a:off x="2944658" y="3375034"/>
              <a:ext cx="1000125" cy="2714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1"/>
            <p:cNvSpPr>
              <a:spLocks/>
            </p:cNvSpPr>
            <p:nvPr/>
          </p:nvSpPr>
          <p:spPr bwMode="auto">
            <a:xfrm>
              <a:off x="2944658" y="3375034"/>
              <a:ext cx="1003302" cy="271463"/>
            </a:xfrm>
            <a:custGeom>
              <a:avLst/>
              <a:gdLst>
                <a:gd name="T0" fmla="*/ 630 w 632"/>
                <a:gd name="T1" fmla="*/ 171 h 171"/>
                <a:gd name="T2" fmla="*/ 0 w 632"/>
                <a:gd name="T3" fmla="*/ 2 h 171"/>
                <a:gd name="T4" fmla="*/ 0 w 632"/>
                <a:gd name="T5" fmla="*/ 0 h 171"/>
                <a:gd name="T6" fmla="*/ 632 w 632"/>
                <a:gd name="T7" fmla="*/ 169 h 171"/>
                <a:gd name="T8" fmla="*/ 630 w 632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171">
                  <a:moveTo>
                    <a:pt x="630" y="17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32" y="169"/>
                  </a:lnTo>
                  <a:lnTo>
                    <a:pt x="63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2"/>
            <p:cNvSpPr>
              <a:spLocks/>
            </p:cNvSpPr>
            <p:nvPr/>
          </p:nvSpPr>
          <p:spPr bwMode="auto">
            <a:xfrm>
              <a:off x="2944658" y="3375034"/>
              <a:ext cx="1208087" cy="1169988"/>
            </a:xfrm>
            <a:custGeom>
              <a:avLst/>
              <a:gdLst>
                <a:gd name="T0" fmla="*/ 0 w 761"/>
                <a:gd name="T1" fmla="*/ 0 h 737"/>
                <a:gd name="T2" fmla="*/ 761 w 761"/>
                <a:gd name="T3" fmla="*/ 737 h 737"/>
                <a:gd name="T4" fmla="*/ 0 w 76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1" h="737">
                  <a:moveTo>
                    <a:pt x="0" y="0"/>
                  </a:moveTo>
                  <a:lnTo>
                    <a:pt x="76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243"/>
            <p:cNvSpPr>
              <a:spLocks noChangeShapeType="1"/>
            </p:cNvSpPr>
            <p:nvPr/>
          </p:nvSpPr>
          <p:spPr bwMode="auto">
            <a:xfrm>
              <a:off x="2944658" y="3375034"/>
              <a:ext cx="1208087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4"/>
            <p:cNvSpPr>
              <a:spLocks/>
            </p:cNvSpPr>
            <p:nvPr/>
          </p:nvSpPr>
          <p:spPr bwMode="auto">
            <a:xfrm>
              <a:off x="2944658" y="3375034"/>
              <a:ext cx="1212850" cy="1169988"/>
            </a:xfrm>
            <a:custGeom>
              <a:avLst/>
              <a:gdLst>
                <a:gd name="T0" fmla="*/ 761 w 764"/>
                <a:gd name="T1" fmla="*/ 737 h 737"/>
                <a:gd name="T2" fmla="*/ 0 w 764"/>
                <a:gd name="T3" fmla="*/ 2 h 737"/>
                <a:gd name="T4" fmla="*/ 2 w 764"/>
                <a:gd name="T5" fmla="*/ 0 h 737"/>
                <a:gd name="T6" fmla="*/ 764 w 764"/>
                <a:gd name="T7" fmla="*/ 734 h 737"/>
                <a:gd name="T8" fmla="*/ 761 w 764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737">
                  <a:moveTo>
                    <a:pt x="761" y="7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64" y="734"/>
                  </a:lnTo>
                  <a:lnTo>
                    <a:pt x="761" y="7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5"/>
            <p:cNvSpPr>
              <a:spLocks/>
            </p:cNvSpPr>
            <p:nvPr/>
          </p:nvSpPr>
          <p:spPr bwMode="auto">
            <a:xfrm>
              <a:off x="2944658" y="1322396"/>
              <a:ext cx="2881312" cy="2052638"/>
            </a:xfrm>
            <a:custGeom>
              <a:avLst/>
              <a:gdLst>
                <a:gd name="T0" fmla="*/ 0 w 1815"/>
                <a:gd name="T1" fmla="*/ 1293 h 1293"/>
                <a:gd name="T2" fmla="*/ 1815 w 1815"/>
                <a:gd name="T3" fmla="*/ 0 h 1293"/>
                <a:gd name="T4" fmla="*/ 0 w 1815"/>
                <a:gd name="T5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5" h="1293">
                  <a:moveTo>
                    <a:pt x="0" y="1293"/>
                  </a:moveTo>
                  <a:lnTo>
                    <a:pt x="1815" y="0"/>
                  </a:lnTo>
                  <a:lnTo>
                    <a:pt x="0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246"/>
            <p:cNvSpPr>
              <a:spLocks noChangeShapeType="1"/>
            </p:cNvSpPr>
            <p:nvPr/>
          </p:nvSpPr>
          <p:spPr bwMode="auto">
            <a:xfrm flipV="1">
              <a:off x="2944658" y="1322396"/>
              <a:ext cx="2881312" cy="20526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7"/>
            <p:cNvSpPr>
              <a:spLocks/>
            </p:cNvSpPr>
            <p:nvPr/>
          </p:nvSpPr>
          <p:spPr bwMode="auto">
            <a:xfrm>
              <a:off x="2944658" y="1322396"/>
              <a:ext cx="2881312" cy="2055812"/>
            </a:xfrm>
            <a:custGeom>
              <a:avLst/>
              <a:gdLst>
                <a:gd name="T0" fmla="*/ 2 w 1815"/>
                <a:gd name="T1" fmla="*/ 1295 h 1295"/>
                <a:gd name="T2" fmla="*/ 0 w 1815"/>
                <a:gd name="T3" fmla="*/ 1293 h 1295"/>
                <a:gd name="T4" fmla="*/ 1812 w 1815"/>
                <a:gd name="T5" fmla="*/ 0 h 1295"/>
                <a:gd name="T6" fmla="*/ 1815 w 1815"/>
                <a:gd name="T7" fmla="*/ 3 h 1295"/>
                <a:gd name="T8" fmla="*/ 2 w 1815"/>
                <a:gd name="T9" fmla="*/ 1295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5" h="1295">
                  <a:moveTo>
                    <a:pt x="2" y="1295"/>
                  </a:moveTo>
                  <a:lnTo>
                    <a:pt x="0" y="1293"/>
                  </a:lnTo>
                  <a:lnTo>
                    <a:pt x="1812" y="0"/>
                  </a:lnTo>
                  <a:lnTo>
                    <a:pt x="1815" y="3"/>
                  </a:lnTo>
                  <a:lnTo>
                    <a:pt x="2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8"/>
            <p:cNvSpPr>
              <a:spLocks/>
            </p:cNvSpPr>
            <p:nvPr/>
          </p:nvSpPr>
          <p:spPr bwMode="auto">
            <a:xfrm>
              <a:off x="3165320" y="1322396"/>
              <a:ext cx="2660650" cy="1154113"/>
            </a:xfrm>
            <a:custGeom>
              <a:avLst/>
              <a:gdLst>
                <a:gd name="T0" fmla="*/ 0 w 1676"/>
                <a:gd name="T1" fmla="*/ 727 h 727"/>
                <a:gd name="T2" fmla="*/ 1676 w 1676"/>
                <a:gd name="T3" fmla="*/ 0 h 727"/>
                <a:gd name="T4" fmla="*/ 0 w 1676"/>
                <a:gd name="T5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6" h="727">
                  <a:moveTo>
                    <a:pt x="0" y="727"/>
                  </a:moveTo>
                  <a:lnTo>
                    <a:pt x="1676" y="0"/>
                  </a:lnTo>
                  <a:lnTo>
                    <a:pt x="0" y="7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49"/>
            <p:cNvSpPr>
              <a:spLocks noChangeShapeType="1"/>
            </p:cNvSpPr>
            <p:nvPr/>
          </p:nvSpPr>
          <p:spPr bwMode="auto">
            <a:xfrm flipV="1">
              <a:off x="3165320" y="1322396"/>
              <a:ext cx="2660650" cy="1154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0"/>
            <p:cNvSpPr>
              <a:spLocks/>
            </p:cNvSpPr>
            <p:nvPr/>
          </p:nvSpPr>
          <p:spPr bwMode="auto">
            <a:xfrm>
              <a:off x="3165320" y="1322396"/>
              <a:ext cx="2660650" cy="1157288"/>
            </a:xfrm>
            <a:custGeom>
              <a:avLst/>
              <a:gdLst>
                <a:gd name="T0" fmla="*/ 0 w 1676"/>
                <a:gd name="T1" fmla="*/ 729 h 729"/>
                <a:gd name="T2" fmla="*/ 0 w 1676"/>
                <a:gd name="T3" fmla="*/ 724 h 729"/>
                <a:gd name="T4" fmla="*/ 1676 w 1676"/>
                <a:gd name="T5" fmla="*/ 0 h 729"/>
                <a:gd name="T6" fmla="*/ 1676 w 1676"/>
                <a:gd name="T7" fmla="*/ 3 h 729"/>
                <a:gd name="T8" fmla="*/ 0 w 1676"/>
                <a:gd name="T9" fmla="*/ 72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729">
                  <a:moveTo>
                    <a:pt x="0" y="729"/>
                  </a:moveTo>
                  <a:lnTo>
                    <a:pt x="0" y="724"/>
                  </a:lnTo>
                  <a:lnTo>
                    <a:pt x="1676" y="0"/>
                  </a:lnTo>
                  <a:lnTo>
                    <a:pt x="1676" y="3"/>
                  </a:lnTo>
                  <a:lnTo>
                    <a:pt x="0" y="7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1"/>
            <p:cNvSpPr>
              <a:spLocks/>
            </p:cNvSpPr>
            <p:nvPr/>
          </p:nvSpPr>
          <p:spPr bwMode="auto">
            <a:xfrm>
              <a:off x="3638394" y="1322396"/>
              <a:ext cx="2187574" cy="412750"/>
            </a:xfrm>
            <a:custGeom>
              <a:avLst/>
              <a:gdLst>
                <a:gd name="T0" fmla="*/ 0 w 1378"/>
                <a:gd name="T1" fmla="*/ 260 h 260"/>
                <a:gd name="T2" fmla="*/ 1378 w 1378"/>
                <a:gd name="T3" fmla="*/ 0 h 260"/>
                <a:gd name="T4" fmla="*/ 0 w 1378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" h="260">
                  <a:moveTo>
                    <a:pt x="0" y="260"/>
                  </a:moveTo>
                  <a:lnTo>
                    <a:pt x="1378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252"/>
            <p:cNvSpPr>
              <a:spLocks noChangeShapeType="1"/>
            </p:cNvSpPr>
            <p:nvPr/>
          </p:nvSpPr>
          <p:spPr bwMode="auto">
            <a:xfrm flipV="1">
              <a:off x="3638394" y="1322396"/>
              <a:ext cx="2187574" cy="412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3"/>
            <p:cNvSpPr>
              <a:spLocks/>
            </p:cNvSpPr>
            <p:nvPr/>
          </p:nvSpPr>
          <p:spPr bwMode="auto">
            <a:xfrm>
              <a:off x="3638394" y="1322396"/>
              <a:ext cx="2187574" cy="417513"/>
            </a:xfrm>
            <a:custGeom>
              <a:avLst/>
              <a:gdLst>
                <a:gd name="T0" fmla="*/ 0 w 1378"/>
                <a:gd name="T1" fmla="*/ 263 h 263"/>
                <a:gd name="T2" fmla="*/ 0 w 1378"/>
                <a:gd name="T3" fmla="*/ 257 h 263"/>
                <a:gd name="T4" fmla="*/ 1378 w 1378"/>
                <a:gd name="T5" fmla="*/ 0 h 263"/>
                <a:gd name="T6" fmla="*/ 1378 w 1378"/>
                <a:gd name="T7" fmla="*/ 3 h 263"/>
                <a:gd name="T8" fmla="*/ 0 w 1378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8" h="263">
                  <a:moveTo>
                    <a:pt x="0" y="263"/>
                  </a:moveTo>
                  <a:lnTo>
                    <a:pt x="0" y="257"/>
                  </a:lnTo>
                  <a:lnTo>
                    <a:pt x="1378" y="0"/>
                  </a:lnTo>
                  <a:lnTo>
                    <a:pt x="1378" y="3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4"/>
            <p:cNvSpPr>
              <a:spLocks/>
            </p:cNvSpPr>
            <p:nvPr/>
          </p:nvSpPr>
          <p:spPr bwMode="auto">
            <a:xfrm>
              <a:off x="4238469" y="1193810"/>
              <a:ext cx="1566864" cy="128589"/>
            </a:xfrm>
            <a:custGeom>
              <a:avLst/>
              <a:gdLst>
                <a:gd name="T0" fmla="*/ 0 w 987"/>
                <a:gd name="T1" fmla="*/ 0 h 81"/>
                <a:gd name="T2" fmla="*/ 987 w 987"/>
                <a:gd name="T3" fmla="*/ 81 h 81"/>
                <a:gd name="T4" fmla="*/ 0 w 987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7" h="81">
                  <a:moveTo>
                    <a:pt x="0" y="0"/>
                  </a:moveTo>
                  <a:lnTo>
                    <a:pt x="987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255"/>
            <p:cNvSpPr>
              <a:spLocks noChangeShapeType="1"/>
            </p:cNvSpPr>
            <p:nvPr/>
          </p:nvSpPr>
          <p:spPr bwMode="auto">
            <a:xfrm>
              <a:off x="4238469" y="1193810"/>
              <a:ext cx="1566864" cy="12858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6"/>
            <p:cNvSpPr>
              <a:spLocks/>
            </p:cNvSpPr>
            <p:nvPr/>
          </p:nvSpPr>
          <p:spPr bwMode="auto">
            <a:xfrm>
              <a:off x="4238469" y="1190634"/>
              <a:ext cx="1566864" cy="131763"/>
            </a:xfrm>
            <a:custGeom>
              <a:avLst/>
              <a:gdLst>
                <a:gd name="T0" fmla="*/ 987 w 987"/>
                <a:gd name="T1" fmla="*/ 83 h 83"/>
                <a:gd name="T2" fmla="*/ 0 w 987"/>
                <a:gd name="T3" fmla="*/ 5 h 83"/>
                <a:gd name="T4" fmla="*/ 0 w 987"/>
                <a:gd name="T5" fmla="*/ 0 h 83"/>
                <a:gd name="T6" fmla="*/ 987 w 987"/>
                <a:gd name="T7" fmla="*/ 80 h 83"/>
                <a:gd name="T8" fmla="*/ 987 w 9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83">
                  <a:moveTo>
                    <a:pt x="987" y="8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987" y="80"/>
                  </a:lnTo>
                  <a:lnTo>
                    <a:pt x="987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7"/>
            <p:cNvSpPr>
              <a:spLocks/>
            </p:cNvSpPr>
            <p:nvPr/>
          </p:nvSpPr>
          <p:spPr bwMode="auto">
            <a:xfrm>
              <a:off x="3165320" y="2476509"/>
              <a:ext cx="779463" cy="1169988"/>
            </a:xfrm>
            <a:custGeom>
              <a:avLst/>
              <a:gdLst>
                <a:gd name="T0" fmla="*/ 0 w 491"/>
                <a:gd name="T1" fmla="*/ 0 h 737"/>
                <a:gd name="T2" fmla="*/ 491 w 491"/>
                <a:gd name="T3" fmla="*/ 737 h 737"/>
                <a:gd name="T4" fmla="*/ 0 w 49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1" h="737">
                  <a:moveTo>
                    <a:pt x="0" y="0"/>
                  </a:moveTo>
                  <a:lnTo>
                    <a:pt x="49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258"/>
            <p:cNvSpPr>
              <a:spLocks noChangeShapeType="1"/>
            </p:cNvSpPr>
            <p:nvPr/>
          </p:nvSpPr>
          <p:spPr bwMode="auto">
            <a:xfrm>
              <a:off x="3165320" y="2476509"/>
              <a:ext cx="779463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59"/>
            <p:cNvSpPr>
              <a:spLocks/>
            </p:cNvSpPr>
            <p:nvPr/>
          </p:nvSpPr>
          <p:spPr bwMode="auto">
            <a:xfrm>
              <a:off x="3160556" y="2471747"/>
              <a:ext cx="787400" cy="1174750"/>
            </a:xfrm>
            <a:custGeom>
              <a:avLst/>
              <a:gdLst>
                <a:gd name="T0" fmla="*/ 494 w 496"/>
                <a:gd name="T1" fmla="*/ 740 h 740"/>
                <a:gd name="T2" fmla="*/ 0 w 496"/>
                <a:gd name="T3" fmla="*/ 3 h 740"/>
                <a:gd name="T4" fmla="*/ 6 w 496"/>
                <a:gd name="T5" fmla="*/ 0 h 740"/>
                <a:gd name="T6" fmla="*/ 496 w 496"/>
                <a:gd name="T7" fmla="*/ 738 h 740"/>
                <a:gd name="T8" fmla="*/ 494 w 49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40">
                  <a:moveTo>
                    <a:pt x="494" y="740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496" y="738"/>
                  </a:lnTo>
                  <a:lnTo>
                    <a:pt x="494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0"/>
            <p:cNvSpPr>
              <a:spLocks/>
            </p:cNvSpPr>
            <p:nvPr/>
          </p:nvSpPr>
          <p:spPr bwMode="auto">
            <a:xfrm>
              <a:off x="3638394" y="1735146"/>
              <a:ext cx="306389" cy="1911350"/>
            </a:xfrm>
            <a:custGeom>
              <a:avLst/>
              <a:gdLst>
                <a:gd name="T0" fmla="*/ 0 w 193"/>
                <a:gd name="T1" fmla="*/ 0 h 1204"/>
                <a:gd name="T2" fmla="*/ 193 w 193"/>
                <a:gd name="T3" fmla="*/ 1204 h 1204"/>
                <a:gd name="T4" fmla="*/ 0 w 193"/>
                <a:gd name="T5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1204">
                  <a:moveTo>
                    <a:pt x="0" y="0"/>
                  </a:moveTo>
                  <a:lnTo>
                    <a:pt x="193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Line 261"/>
            <p:cNvSpPr>
              <a:spLocks noChangeShapeType="1"/>
            </p:cNvSpPr>
            <p:nvPr/>
          </p:nvSpPr>
          <p:spPr bwMode="auto">
            <a:xfrm>
              <a:off x="3638394" y="1735146"/>
              <a:ext cx="306389" cy="19113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2"/>
            <p:cNvSpPr>
              <a:spLocks/>
            </p:cNvSpPr>
            <p:nvPr/>
          </p:nvSpPr>
          <p:spPr bwMode="auto">
            <a:xfrm>
              <a:off x="3638394" y="1735146"/>
              <a:ext cx="309564" cy="1911350"/>
            </a:xfrm>
            <a:custGeom>
              <a:avLst/>
              <a:gdLst>
                <a:gd name="T0" fmla="*/ 193 w 195"/>
                <a:gd name="T1" fmla="*/ 1204 h 1204"/>
                <a:gd name="T2" fmla="*/ 0 w 195"/>
                <a:gd name="T3" fmla="*/ 0 h 1204"/>
                <a:gd name="T4" fmla="*/ 2 w 195"/>
                <a:gd name="T5" fmla="*/ 0 h 1204"/>
                <a:gd name="T6" fmla="*/ 195 w 195"/>
                <a:gd name="T7" fmla="*/ 1202 h 1204"/>
                <a:gd name="T8" fmla="*/ 193 w 195"/>
                <a:gd name="T9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204">
                  <a:moveTo>
                    <a:pt x="193" y="120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95" y="1202"/>
                  </a:lnTo>
                  <a:lnTo>
                    <a:pt x="193" y="1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3"/>
            <p:cNvSpPr>
              <a:spLocks/>
            </p:cNvSpPr>
            <p:nvPr/>
          </p:nvSpPr>
          <p:spPr bwMode="auto">
            <a:xfrm>
              <a:off x="3944783" y="1173172"/>
              <a:ext cx="293688" cy="2473324"/>
            </a:xfrm>
            <a:custGeom>
              <a:avLst/>
              <a:gdLst>
                <a:gd name="T0" fmla="*/ 185 w 185"/>
                <a:gd name="T1" fmla="*/ 0 h 1558"/>
                <a:gd name="T2" fmla="*/ 0 w 185"/>
                <a:gd name="T3" fmla="*/ 1558 h 1558"/>
                <a:gd name="T4" fmla="*/ 185 w 185"/>
                <a:gd name="T5" fmla="*/ 0 h 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558">
                  <a:moveTo>
                    <a:pt x="185" y="0"/>
                  </a:moveTo>
                  <a:lnTo>
                    <a:pt x="0" y="155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Line 264"/>
            <p:cNvSpPr>
              <a:spLocks noChangeShapeType="1"/>
            </p:cNvSpPr>
            <p:nvPr/>
          </p:nvSpPr>
          <p:spPr bwMode="auto">
            <a:xfrm flipH="1">
              <a:off x="3944783" y="1173172"/>
              <a:ext cx="293688" cy="24733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5"/>
            <p:cNvSpPr>
              <a:spLocks/>
            </p:cNvSpPr>
            <p:nvPr/>
          </p:nvSpPr>
          <p:spPr bwMode="auto">
            <a:xfrm>
              <a:off x="3944783" y="1168410"/>
              <a:ext cx="296863" cy="2478088"/>
            </a:xfrm>
            <a:custGeom>
              <a:avLst/>
              <a:gdLst>
                <a:gd name="T0" fmla="*/ 2 w 187"/>
                <a:gd name="T1" fmla="*/ 1561 h 1561"/>
                <a:gd name="T2" fmla="*/ 0 w 187"/>
                <a:gd name="T3" fmla="*/ 1559 h 1561"/>
                <a:gd name="T4" fmla="*/ 185 w 187"/>
                <a:gd name="T5" fmla="*/ 0 h 1561"/>
                <a:gd name="T6" fmla="*/ 187 w 187"/>
                <a:gd name="T7" fmla="*/ 3 h 1561"/>
                <a:gd name="T8" fmla="*/ 2 w 187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61">
                  <a:moveTo>
                    <a:pt x="2" y="1561"/>
                  </a:moveTo>
                  <a:lnTo>
                    <a:pt x="0" y="1559"/>
                  </a:lnTo>
                  <a:lnTo>
                    <a:pt x="185" y="0"/>
                  </a:lnTo>
                  <a:lnTo>
                    <a:pt x="187" y="3"/>
                  </a:lnTo>
                  <a:lnTo>
                    <a:pt x="2" y="1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6"/>
            <p:cNvSpPr>
              <a:spLocks/>
            </p:cNvSpPr>
            <p:nvPr/>
          </p:nvSpPr>
          <p:spPr bwMode="auto">
            <a:xfrm>
              <a:off x="3919383" y="854086"/>
              <a:ext cx="1038224" cy="2809874"/>
            </a:xfrm>
            <a:custGeom>
              <a:avLst/>
              <a:gdLst>
                <a:gd name="T0" fmla="*/ 654 w 654"/>
                <a:gd name="T1" fmla="*/ 0 h 1770"/>
                <a:gd name="T2" fmla="*/ 0 w 654"/>
                <a:gd name="T3" fmla="*/ 1770 h 1770"/>
                <a:gd name="T4" fmla="*/ 654 w 654"/>
                <a:gd name="T5" fmla="*/ 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4" h="1770">
                  <a:moveTo>
                    <a:pt x="654" y="0"/>
                  </a:moveTo>
                  <a:lnTo>
                    <a:pt x="0" y="1770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Line 267"/>
            <p:cNvSpPr>
              <a:spLocks noChangeShapeType="1"/>
            </p:cNvSpPr>
            <p:nvPr/>
          </p:nvSpPr>
          <p:spPr bwMode="auto">
            <a:xfrm flipH="1">
              <a:off x="3919383" y="854086"/>
              <a:ext cx="1038224" cy="28098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8"/>
            <p:cNvSpPr>
              <a:spLocks/>
            </p:cNvSpPr>
            <p:nvPr/>
          </p:nvSpPr>
          <p:spPr bwMode="auto">
            <a:xfrm>
              <a:off x="3914619" y="854086"/>
              <a:ext cx="1042987" cy="2809874"/>
            </a:xfrm>
            <a:custGeom>
              <a:avLst/>
              <a:gdLst>
                <a:gd name="T0" fmla="*/ 3 w 657"/>
                <a:gd name="T1" fmla="*/ 1770 h 1770"/>
                <a:gd name="T2" fmla="*/ 0 w 657"/>
                <a:gd name="T3" fmla="*/ 1770 h 1770"/>
                <a:gd name="T4" fmla="*/ 654 w 657"/>
                <a:gd name="T5" fmla="*/ 0 h 1770"/>
                <a:gd name="T6" fmla="*/ 657 w 657"/>
                <a:gd name="T7" fmla="*/ 3 h 1770"/>
                <a:gd name="T8" fmla="*/ 3 w 657"/>
                <a:gd name="T9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770">
                  <a:moveTo>
                    <a:pt x="3" y="1770"/>
                  </a:moveTo>
                  <a:lnTo>
                    <a:pt x="0" y="1770"/>
                  </a:lnTo>
                  <a:lnTo>
                    <a:pt x="654" y="0"/>
                  </a:lnTo>
                  <a:lnTo>
                    <a:pt x="657" y="3"/>
                  </a:lnTo>
                  <a:lnTo>
                    <a:pt x="3" y="1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69"/>
            <p:cNvSpPr>
              <a:spLocks/>
            </p:cNvSpPr>
            <p:nvPr/>
          </p:nvSpPr>
          <p:spPr bwMode="auto">
            <a:xfrm>
              <a:off x="4957608" y="854086"/>
              <a:ext cx="847724" cy="468314"/>
            </a:xfrm>
            <a:custGeom>
              <a:avLst/>
              <a:gdLst>
                <a:gd name="T0" fmla="*/ 0 w 534"/>
                <a:gd name="T1" fmla="*/ 0 h 295"/>
                <a:gd name="T2" fmla="*/ 534 w 534"/>
                <a:gd name="T3" fmla="*/ 295 h 295"/>
                <a:gd name="T4" fmla="*/ 0 w 534"/>
                <a:gd name="T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4" h="295">
                  <a:moveTo>
                    <a:pt x="0" y="0"/>
                  </a:moveTo>
                  <a:lnTo>
                    <a:pt x="534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Line 270"/>
            <p:cNvSpPr>
              <a:spLocks noChangeShapeType="1"/>
            </p:cNvSpPr>
            <p:nvPr/>
          </p:nvSpPr>
          <p:spPr bwMode="auto">
            <a:xfrm>
              <a:off x="4957608" y="854086"/>
              <a:ext cx="847724" cy="4683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1"/>
            <p:cNvSpPr>
              <a:spLocks/>
            </p:cNvSpPr>
            <p:nvPr/>
          </p:nvSpPr>
          <p:spPr bwMode="auto">
            <a:xfrm>
              <a:off x="4952845" y="854086"/>
              <a:ext cx="852488" cy="473073"/>
            </a:xfrm>
            <a:custGeom>
              <a:avLst/>
              <a:gdLst>
                <a:gd name="T0" fmla="*/ 537 w 537"/>
                <a:gd name="T1" fmla="*/ 298 h 298"/>
                <a:gd name="T2" fmla="*/ 0 w 537"/>
                <a:gd name="T3" fmla="*/ 3 h 298"/>
                <a:gd name="T4" fmla="*/ 3 w 537"/>
                <a:gd name="T5" fmla="*/ 0 h 298"/>
                <a:gd name="T6" fmla="*/ 537 w 537"/>
                <a:gd name="T7" fmla="*/ 292 h 298"/>
                <a:gd name="T8" fmla="*/ 537 w 537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98">
                  <a:moveTo>
                    <a:pt x="537" y="298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37" y="292"/>
                  </a:lnTo>
                  <a:lnTo>
                    <a:pt x="537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2"/>
            <p:cNvSpPr>
              <a:spLocks/>
            </p:cNvSpPr>
            <p:nvPr/>
          </p:nvSpPr>
          <p:spPr bwMode="auto">
            <a:xfrm>
              <a:off x="3944783" y="730260"/>
              <a:ext cx="1851024" cy="2916237"/>
            </a:xfrm>
            <a:custGeom>
              <a:avLst/>
              <a:gdLst>
                <a:gd name="T0" fmla="*/ 1166 w 1166"/>
                <a:gd name="T1" fmla="*/ 0 h 1837"/>
                <a:gd name="T2" fmla="*/ 0 w 1166"/>
                <a:gd name="T3" fmla="*/ 1837 h 1837"/>
                <a:gd name="T4" fmla="*/ 1166 w 1166"/>
                <a:gd name="T5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6" h="1837">
                  <a:moveTo>
                    <a:pt x="1166" y="0"/>
                  </a:moveTo>
                  <a:lnTo>
                    <a:pt x="0" y="183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Line 273"/>
            <p:cNvSpPr>
              <a:spLocks noChangeShapeType="1"/>
            </p:cNvSpPr>
            <p:nvPr/>
          </p:nvSpPr>
          <p:spPr bwMode="auto">
            <a:xfrm flipH="1">
              <a:off x="3944783" y="730260"/>
              <a:ext cx="1851024" cy="29162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4"/>
            <p:cNvSpPr>
              <a:spLocks/>
            </p:cNvSpPr>
            <p:nvPr/>
          </p:nvSpPr>
          <p:spPr bwMode="auto">
            <a:xfrm>
              <a:off x="3944783" y="730260"/>
              <a:ext cx="1855787" cy="2916237"/>
            </a:xfrm>
            <a:custGeom>
              <a:avLst/>
              <a:gdLst>
                <a:gd name="T0" fmla="*/ 2 w 1169"/>
                <a:gd name="T1" fmla="*/ 1837 h 1837"/>
                <a:gd name="T2" fmla="*/ 0 w 1169"/>
                <a:gd name="T3" fmla="*/ 1835 h 1837"/>
                <a:gd name="T4" fmla="*/ 1164 w 1169"/>
                <a:gd name="T5" fmla="*/ 0 h 1837"/>
                <a:gd name="T6" fmla="*/ 1169 w 1169"/>
                <a:gd name="T7" fmla="*/ 0 h 1837"/>
                <a:gd name="T8" fmla="*/ 2 w 1169"/>
                <a:gd name="T9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1837">
                  <a:moveTo>
                    <a:pt x="2" y="1837"/>
                  </a:moveTo>
                  <a:lnTo>
                    <a:pt x="0" y="1835"/>
                  </a:lnTo>
                  <a:lnTo>
                    <a:pt x="1164" y="0"/>
                  </a:lnTo>
                  <a:lnTo>
                    <a:pt x="1169" y="0"/>
                  </a:lnTo>
                  <a:lnTo>
                    <a:pt x="2" y="1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5"/>
            <p:cNvSpPr>
              <a:spLocks/>
            </p:cNvSpPr>
            <p:nvPr/>
          </p:nvSpPr>
          <p:spPr bwMode="auto">
            <a:xfrm>
              <a:off x="5805332" y="752485"/>
              <a:ext cx="20638" cy="569912"/>
            </a:xfrm>
            <a:custGeom>
              <a:avLst/>
              <a:gdLst>
                <a:gd name="T0" fmla="*/ 0 w 13"/>
                <a:gd name="T1" fmla="*/ 0 h 359"/>
                <a:gd name="T2" fmla="*/ 13 w 13"/>
                <a:gd name="T3" fmla="*/ 359 h 359"/>
                <a:gd name="T4" fmla="*/ 0 w 13"/>
                <a:gd name="T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59">
                  <a:moveTo>
                    <a:pt x="0" y="0"/>
                  </a:moveTo>
                  <a:lnTo>
                    <a:pt x="13" y="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Line 276"/>
            <p:cNvSpPr>
              <a:spLocks noChangeShapeType="1"/>
            </p:cNvSpPr>
            <p:nvPr/>
          </p:nvSpPr>
          <p:spPr bwMode="auto">
            <a:xfrm>
              <a:off x="5805332" y="752485"/>
              <a:ext cx="20638" cy="569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7"/>
            <p:cNvSpPr>
              <a:spLocks/>
            </p:cNvSpPr>
            <p:nvPr/>
          </p:nvSpPr>
          <p:spPr bwMode="auto">
            <a:xfrm>
              <a:off x="5800570" y="752485"/>
              <a:ext cx="30163" cy="569912"/>
            </a:xfrm>
            <a:custGeom>
              <a:avLst/>
              <a:gdLst>
                <a:gd name="T0" fmla="*/ 13 w 19"/>
                <a:gd name="T1" fmla="*/ 359 h 359"/>
                <a:gd name="T2" fmla="*/ 0 w 19"/>
                <a:gd name="T3" fmla="*/ 0 h 359"/>
                <a:gd name="T4" fmla="*/ 5 w 19"/>
                <a:gd name="T5" fmla="*/ 0 h 359"/>
                <a:gd name="T6" fmla="*/ 19 w 19"/>
                <a:gd name="T7" fmla="*/ 359 h 359"/>
                <a:gd name="T8" fmla="*/ 13 w 1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9">
                  <a:moveTo>
                    <a:pt x="13" y="359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9" y="359"/>
                  </a:lnTo>
                  <a:lnTo>
                    <a:pt x="13" y="3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8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0 w 839"/>
                <a:gd name="T1" fmla="*/ 0 h 619"/>
                <a:gd name="T2" fmla="*/ 839 w 839"/>
                <a:gd name="T3" fmla="*/ 619 h 619"/>
                <a:gd name="T4" fmla="*/ 0 w 839"/>
                <a:gd name="T5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9" h="619">
                  <a:moveTo>
                    <a:pt x="0" y="0"/>
                  </a:moveTo>
                  <a:lnTo>
                    <a:pt x="839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279"/>
            <p:cNvSpPr>
              <a:spLocks noChangeShapeType="1"/>
            </p:cNvSpPr>
            <p:nvPr/>
          </p:nvSpPr>
          <p:spPr bwMode="auto">
            <a:xfrm>
              <a:off x="5805332" y="752485"/>
              <a:ext cx="1331913" cy="9826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0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839 w 839"/>
                <a:gd name="T1" fmla="*/ 619 h 619"/>
                <a:gd name="T2" fmla="*/ 0 w 839"/>
                <a:gd name="T3" fmla="*/ 2 h 619"/>
                <a:gd name="T4" fmla="*/ 0 w 839"/>
                <a:gd name="T5" fmla="*/ 0 h 619"/>
                <a:gd name="T6" fmla="*/ 839 w 839"/>
                <a:gd name="T7" fmla="*/ 616 h 619"/>
                <a:gd name="T8" fmla="*/ 839 w 83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9" h="619">
                  <a:moveTo>
                    <a:pt x="839" y="6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39" y="616"/>
                  </a:lnTo>
                  <a:lnTo>
                    <a:pt x="839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1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531 w 531"/>
                <a:gd name="T3" fmla="*/ 0 h 284"/>
                <a:gd name="T4" fmla="*/ 0 w 531"/>
                <a:gd name="T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531" y="0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282"/>
            <p:cNvSpPr>
              <a:spLocks noChangeShapeType="1"/>
            </p:cNvSpPr>
            <p:nvPr/>
          </p:nvSpPr>
          <p:spPr bwMode="auto">
            <a:xfrm flipV="1">
              <a:off x="5805332" y="871547"/>
              <a:ext cx="842963" cy="4508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3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0 w 531"/>
                <a:gd name="T3" fmla="*/ 281 h 284"/>
                <a:gd name="T4" fmla="*/ 531 w 531"/>
                <a:gd name="T5" fmla="*/ 0 h 284"/>
                <a:gd name="T6" fmla="*/ 531 w 531"/>
                <a:gd name="T7" fmla="*/ 2 h 284"/>
                <a:gd name="T8" fmla="*/ 0 w 531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0" y="281"/>
                  </a:lnTo>
                  <a:lnTo>
                    <a:pt x="531" y="0"/>
                  </a:lnTo>
                  <a:lnTo>
                    <a:pt x="531" y="2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4"/>
            <p:cNvSpPr>
              <a:spLocks/>
            </p:cNvSpPr>
            <p:nvPr/>
          </p:nvSpPr>
          <p:spPr bwMode="auto">
            <a:xfrm>
              <a:off x="6648294" y="871547"/>
              <a:ext cx="488951" cy="863599"/>
            </a:xfrm>
            <a:custGeom>
              <a:avLst/>
              <a:gdLst>
                <a:gd name="T0" fmla="*/ 0 w 308"/>
                <a:gd name="T1" fmla="*/ 0 h 544"/>
                <a:gd name="T2" fmla="*/ 308 w 308"/>
                <a:gd name="T3" fmla="*/ 544 h 544"/>
                <a:gd name="T4" fmla="*/ 0 w 308"/>
                <a:gd name="T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544">
                  <a:moveTo>
                    <a:pt x="0" y="0"/>
                  </a:moveTo>
                  <a:lnTo>
                    <a:pt x="308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Line 285"/>
            <p:cNvSpPr>
              <a:spLocks noChangeShapeType="1"/>
            </p:cNvSpPr>
            <p:nvPr/>
          </p:nvSpPr>
          <p:spPr bwMode="auto">
            <a:xfrm>
              <a:off x="6648294" y="871547"/>
              <a:ext cx="488951" cy="86359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6"/>
            <p:cNvSpPr>
              <a:spLocks/>
            </p:cNvSpPr>
            <p:nvPr/>
          </p:nvSpPr>
          <p:spPr bwMode="auto">
            <a:xfrm>
              <a:off x="6643533" y="871547"/>
              <a:ext cx="498475" cy="863599"/>
            </a:xfrm>
            <a:custGeom>
              <a:avLst/>
              <a:gdLst>
                <a:gd name="T0" fmla="*/ 308 w 314"/>
                <a:gd name="T1" fmla="*/ 544 h 544"/>
                <a:gd name="T2" fmla="*/ 0 w 314"/>
                <a:gd name="T3" fmla="*/ 2 h 544"/>
                <a:gd name="T4" fmla="*/ 5 w 314"/>
                <a:gd name="T5" fmla="*/ 0 h 544"/>
                <a:gd name="T6" fmla="*/ 314 w 314"/>
                <a:gd name="T7" fmla="*/ 544 h 544"/>
                <a:gd name="T8" fmla="*/ 308 w 314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44">
                  <a:moveTo>
                    <a:pt x="308" y="54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314" y="544"/>
                  </a:lnTo>
                  <a:lnTo>
                    <a:pt x="308" y="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7"/>
            <p:cNvSpPr>
              <a:spLocks/>
            </p:cNvSpPr>
            <p:nvPr/>
          </p:nvSpPr>
          <p:spPr bwMode="auto">
            <a:xfrm>
              <a:off x="5805332" y="1173172"/>
              <a:ext cx="1552574" cy="149225"/>
            </a:xfrm>
            <a:custGeom>
              <a:avLst/>
              <a:gdLst>
                <a:gd name="T0" fmla="*/ 978 w 978"/>
                <a:gd name="T1" fmla="*/ 0 h 94"/>
                <a:gd name="T2" fmla="*/ 0 w 978"/>
                <a:gd name="T3" fmla="*/ 94 h 94"/>
                <a:gd name="T4" fmla="*/ 978 w 97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8" h="94">
                  <a:moveTo>
                    <a:pt x="978" y="0"/>
                  </a:moveTo>
                  <a:lnTo>
                    <a:pt x="0" y="94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Line 288"/>
            <p:cNvSpPr>
              <a:spLocks noChangeShapeType="1"/>
            </p:cNvSpPr>
            <p:nvPr/>
          </p:nvSpPr>
          <p:spPr bwMode="auto">
            <a:xfrm flipH="1">
              <a:off x="5805332" y="1173172"/>
              <a:ext cx="1552574" cy="1492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89"/>
            <p:cNvSpPr>
              <a:spLocks/>
            </p:cNvSpPr>
            <p:nvPr/>
          </p:nvSpPr>
          <p:spPr bwMode="auto">
            <a:xfrm>
              <a:off x="5805332" y="1168410"/>
              <a:ext cx="1552574" cy="153988"/>
            </a:xfrm>
            <a:custGeom>
              <a:avLst/>
              <a:gdLst>
                <a:gd name="T0" fmla="*/ 0 w 978"/>
                <a:gd name="T1" fmla="*/ 97 h 97"/>
                <a:gd name="T2" fmla="*/ 0 w 978"/>
                <a:gd name="T3" fmla="*/ 94 h 97"/>
                <a:gd name="T4" fmla="*/ 978 w 978"/>
                <a:gd name="T5" fmla="*/ 0 h 97"/>
                <a:gd name="T6" fmla="*/ 978 w 978"/>
                <a:gd name="T7" fmla="*/ 3 h 97"/>
                <a:gd name="T8" fmla="*/ 0 w 97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" h="97">
                  <a:moveTo>
                    <a:pt x="0" y="97"/>
                  </a:moveTo>
                  <a:lnTo>
                    <a:pt x="0" y="94"/>
                  </a:lnTo>
                  <a:lnTo>
                    <a:pt x="978" y="0"/>
                  </a:lnTo>
                  <a:lnTo>
                    <a:pt x="978" y="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0"/>
            <p:cNvSpPr>
              <a:spLocks/>
            </p:cNvSpPr>
            <p:nvPr/>
          </p:nvSpPr>
          <p:spPr bwMode="auto">
            <a:xfrm>
              <a:off x="7137244" y="1173172"/>
              <a:ext cx="220663" cy="561974"/>
            </a:xfrm>
            <a:custGeom>
              <a:avLst/>
              <a:gdLst>
                <a:gd name="T0" fmla="*/ 139 w 139"/>
                <a:gd name="T1" fmla="*/ 0 h 354"/>
                <a:gd name="T2" fmla="*/ 0 w 139"/>
                <a:gd name="T3" fmla="*/ 354 h 354"/>
                <a:gd name="T4" fmla="*/ 139 w 139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354">
                  <a:moveTo>
                    <a:pt x="139" y="0"/>
                  </a:moveTo>
                  <a:lnTo>
                    <a:pt x="0" y="35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291"/>
            <p:cNvSpPr>
              <a:spLocks noChangeShapeType="1"/>
            </p:cNvSpPr>
            <p:nvPr/>
          </p:nvSpPr>
          <p:spPr bwMode="auto">
            <a:xfrm flipH="1">
              <a:off x="7137244" y="1173172"/>
              <a:ext cx="220663" cy="5619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2"/>
            <p:cNvSpPr>
              <a:spLocks/>
            </p:cNvSpPr>
            <p:nvPr/>
          </p:nvSpPr>
          <p:spPr bwMode="auto">
            <a:xfrm>
              <a:off x="7132482" y="1168410"/>
              <a:ext cx="230188" cy="566738"/>
            </a:xfrm>
            <a:custGeom>
              <a:avLst/>
              <a:gdLst>
                <a:gd name="T0" fmla="*/ 6 w 145"/>
                <a:gd name="T1" fmla="*/ 357 h 357"/>
                <a:gd name="T2" fmla="*/ 0 w 145"/>
                <a:gd name="T3" fmla="*/ 357 h 357"/>
                <a:gd name="T4" fmla="*/ 142 w 145"/>
                <a:gd name="T5" fmla="*/ 0 h 357"/>
                <a:gd name="T6" fmla="*/ 145 w 145"/>
                <a:gd name="T7" fmla="*/ 3 h 357"/>
                <a:gd name="T8" fmla="*/ 6 w 14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57">
                  <a:moveTo>
                    <a:pt x="6" y="357"/>
                  </a:moveTo>
                  <a:lnTo>
                    <a:pt x="0" y="35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6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3"/>
            <p:cNvSpPr>
              <a:spLocks/>
            </p:cNvSpPr>
            <p:nvPr/>
          </p:nvSpPr>
          <p:spPr bwMode="auto">
            <a:xfrm>
              <a:off x="7357908" y="1173172"/>
              <a:ext cx="455613" cy="1204912"/>
            </a:xfrm>
            <a:custGeom>
              <a:avLst/>
              <a:gdLst>
                <a:gd name="T0" fmla="*/ 0 w 287"/>
                <a:gd name="T1" fmla="*/ 0 h 759"/>
                <a:gd name="T2" fmla="*/ 287 w 287"/>
                <a:gd name="T3" fmla="*/ 759 h 759"/>
                <a:gd name="T4" fmla="*/ 0 w 287"/>
                <a:gd name="T5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759">
                  <a:moveTo>
                    <a:pt x="0" y="0"/>
                  </a:moveTo>
                  <a:lnTo>
                    <a:pt x="287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294"/>
            <p:cNvSpPr>
              <a:spLocks noChangeShapeType="1"/>
            </p:cNvSpPr>
            <p:nvPr/>
          </p:nvSpPr>
          <p:spPr bwMode="auto">
            <a:xfrm>
              <a:off x="7357908" y="1173172"/>
              <a:ext cx="455613" cy="1204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5"/>
            <p:cNvSpPr>
              <a:spLocks/>
            </p:cNvSpPr>
            <p:nvPr/>
          </p:nvSpPr>
          <p:spPr bwMode="auto">
            <a:xfrm>
              <a:off x="7357908" y="1168410"/>
              <a:ext cx="455613" cy="1214438"/>
            </a:xfrm>
            <a:custGeom>
              <a:avLst/>
              <a:gdLst>
                <a:gd name="T0" fmla="*/ 285 w 287"/>
                <a:gd name="T1" fmla="*/ 765 h 765"/>
                <a:gd name="T2" fmla="*/ 0 w 287"/>
                <a:gd name="T3" fmla="*/ 3 h 765"/>
                <a:gd name="T4" fmla="*/ 3 w 287"/>
                <a:gd name="T5" fmla="*/ 0 h 765"/>
                <a:gd name="T6" fmla="*/ 287 w 287"/>
                <a:gd name="T7" fmla="*/ 762 h 765"/>
                <a:gd name="T8" fmla="*/ 285 w 287"/>
                <a:gd name="T9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65">
                  <a:moveTo>
                    <a:pt x="285" y="76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87" y="762"/>
                  </a:lnTo>
                  <a:lnTo>
                    <a:pt x="285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6"/>
            <p:cNvSpPr>
              <a:spLocks/>
            </p:cNvSpPr>
            <p:nvPr/>
          </p:nvSpPr>
          <p:spPr bwMode="auto">
            <a:xfrm>
              <a:off x="7137244" y="1662122"/>
              <a:ext cx="800100" cy="73025"/>
            </a:xfrm>
            <a:custGeom>
              <a:avLst/>
              <a:gdLst>
                <a:gd name="T0" fmla="*/ 0 w 504"/>
                <a:gd name="T1" fmla="*/ 46 h 46"/>
                <a:gd name="T2" fmla="*/ 504 w 504"/>
                <a:gd name="T3" fmla="*/ 0 h 46"/>
                <a:gd name="T4" fmla="*/ 0 w 50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46">
                  <a:moveTo>
                    <a:pt x="0" y="46"/>
                  </a:moveTo>
                  <a:lnTo>
                    <a:pt x="504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297"/>
            <p:cNvSpPr>
              <a:spLocks noChangeShapeType="1"/>
            </p:cNvSpPr>
            <p:nvPr/>
          </p:nvSpPr>
          <p:spPr bwMode="auto">
            <a:xfrm flipV="1">
              <a:off x="7137244" y="1662122"/>
              <a:ext cx="800100" cy="730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8"/>
            <p:cNvSpPr>
              <a:spLocks/>
            </p:cNvSpPr>
            <p:nvPr/>
          </p:nvSpPr>
          <p:spPr bwMode="auto">
            <a:xfrm>
              <a:off x="7137244" y="1658947"/>
              <a:ext cx="800100" cy="80963"/>
            </a:xfrm>
            <a:custGeom>
              <a:avLst/>
              <a:gdLst>
                <a:gd name="T0" fmla="*/ 0 w 504"/>
                <a:gd name="T1" fmla="*/ 51 h 51"/>
                <a:gd name="T2" fmla="*/ 0 w 504"/>
                <a:gd name="T3" fmla="*/ 45 h 51"/>
                <a:gd name="T4" fmla="*/ 504 w 504"/>
                <a:gd name="T5" fmla="*/ 0 h 51"/>
                <a:gd name="T6" fmla="*/ 504 w 504"/>
                <a:gd name="T7" fmla="*/ 2 h 51"/>
                <a:gd name="T8" fmla="*/ 0 w 50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">
                  <a:moveTo>
                    <a:pt x="0" y="51"/>
                  </a:moveTo>
                  <a:lnTo>
                    <a:pt x="0" y="45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99"/>
            <p:cNvSpPr>
              <a:spLocks/>
            </p:cNvSpPr>
            <p:nvPr/>
          </p:nvSpPr>
          <p:spPr bwMode="auto">
            <a:xfrm>
              <a:off x="7818281" y="1662122"/>
              <a:ext cx="119063" cy="715963"/>
            </a:xfrm>
            <a:custGeom>
              <a:avLst/>
              <a:gdLst>
                <a:gd name="T0" fmla="*/ 75 w 75"/>
                <a:gd name="T1" fmla="*/ 0 h 451"/>
                <a:gd name="T2" fmla="*/ 0 w 75"/>
                <a:gd name="T3" fmla="*/ 451 h 451"/>
                <a:gd name="T4" fmla="*/ 75 w 75"/>
                <a:gd name="T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51">
                  <a:moveTo>
                    <a:pt x="75" y="0"/>
                  </a:moveTo>
                  <a:lnTo>
                    <a:pt x="0" y="45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300"/>
            <p:cNvSpPr>
              <a:spLocks noChangeShapeType="1"/>
            </p:cNvSpPr>
            <p:nvPr/>
          </p:nvSpPr>
          <p:spPr bwMode="auto">
            <a:xfrm flipH="1">
              <a:off x="7818281" y="1662122"/>
              <a:ext cx="119063" cy="715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1"/>
            <p:cNvSpPr>
              <a:spLocks/>
            </p:cNvSpPr>
            <p:nvPr/>
          </p:nvSpPr>
          <p:spPr bwMode="auto">
            <a:xfrm>
              <a:off x="7813520" y="1662122"/>
              <a:ext cx="123825" cy="715963"/>
            </a:xfrm>
            <a:custGeom>
              <a:avLst/>
              <a:gdLst>
                <a:gd name="T0" fmla="*/ 3 w 78"/>
                <a:gd name="T1" fmla="*/ 451 h 451"/>
                <a:gd name="T2" fmla="*/ 0 w 78"/>
                <a:gd name="T3" fmla="*/ 451 h 451"/>
                <a:gd name="T4" fmla="*/ 75 w 78"/>
                <a:gd name="T5" fmla="*/ 0 h 451"/>
                <a:gd name="T6" fmla="*/ 78 w 78"/>
                <a:gd name="T7" fmla="*/ 0 h 451"/>
                <a:gd name="T8" fmla="*/ 3 w 78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51">
                  <a:moveTo>
                    <a:pt x="3" y="451"/>
                  </a:moveTo>
                  <a:lnTo>
                    <a:pt x="0" y="451"/>
                  </a:lnTo>
                  <a:lnTo>
                    <a:pt x="75" y="0"/>
                  </a:lnTo>
                  <a:lnTo>
                    <a:pt x="78" y="0"/>
                  </a:lnTo>
                  <a:lnTo>
                    <a:pt x="3" y="4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2"/>
            <p:cNvSpPr>
              <a:spLocks/>
            </p:cNvSpPr>
            <p:nvPr/>
          </p:nvSpPr>
          <p:spPr bwMode="auto">
            <a:xfrm>
              <a:off x="7137244" y="1735146"/>
              <a:ext cx="1316038" cy="642938"/>
            </a:xfrm>
            <a:custGeom>
              <a:avLst/>
              <a:gdLst>
                <a:gd name="T0" fmla="*/ 829 w 829"/>
                <a:gd name="T1" fmla="*/ 405 h 405"/>
                <a:gd name="T2" fmla="*/ 0 w 829"/>
                <a:gd name="T3" fmla="*/ 0 h 405"/>
                <a:gd name="T4" fmla="*/ 829 w 829"/>
                <a:gd name="T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9" h="405">
                  <a:moveTo>
                    <a:pt x="829" y="405"/>
                  </a:moveTo>
                  <a:lnTo>
                    <a:pt x="0" y="0"/>
                  </a:lnTo>
                  <a:lnTo>
                    <a:pt x="829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303"/>
            <p:cNvSpPr>
              <a:spLocks noChangeShapeType="1"/>
            </p:cNvSpPr>
            <p:nvPr/>
          </p:nvSpPr>
          <p:spPr bwMode="auto">
            <a:xfrm flipH="1" flipV="1">
              <a:off x="7137244" y="1735146"/>
              <a:ext cx="1316038" cy="642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4"/>
            <p:cNvSpPr>
              <a:spLocks/>
            </p:cNvSpPr>
            <p:nvPr/>
          </p:nvSpPr>
          <p:spPr bwMode="auto">
            <a:xfrm>
              <a:off x="7137244" y="1730384"/>
              <a:ext cx="1319212" cy="647700"/>
            </a:xfrm>
            <a:custGeom>
              <a:avLst/>
              <a:gdLst>
                <a:gd name="T0" fmla="*/ 829 w 831"/>
                <a:gd name="T1" fmla="*/ 408 h 408"/>
                <a:gd name="T2" fmla="*/ 0 w 831"/>
                <a:gd name="T3" fmla="*/ 6 h 408"/>
                <a:gd name="T4" fmla="*/ 0 w 831"/>
                <a:gd name="T5" fmla="*/ 0 h 408"/>
                <a:gd name="T6" fmla="*/ 831 w 831"/>
                <a:gd name="T7" fmla="*/ 405 h 408"/>
                <a:gd name="T8" fmla="*/ 829 w 831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408">
                  <a:moveTo>
                    <a:pt x="829" y="40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31" y="405"/>
                  </a:lnTo>
                  <a:lnTo>
                    <a:pt x="829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05"/>
            <p:cNvSpPr>
              <a:spLocks/>
            </p:cNvSpPr>
            <p:nvPr/>
          </p:nvSpPr>
          <p:spPr bwMode="auto">
            <a:xfrm>
              <a:off x="8137368" y="2378085"/>
              <a:ext cx="315913" cy="728663"/>
            </a:xfrm>
            <a:custGeom>
              <a:avLst/>
              <a:gdLst>
                <a:gd name="T0" fmla="*/ 199 w 199"/>
                <a:gd name="T1" fmla="*/ 0 h 459"/>
                <a:gd name="T2" fmla="*/ 0 w 199"/>
                <a:gd name="T3" fmla="*/ 459 h 459"/>
                <a:gd name="T4" fmla="*/ 199 w 199"/>
                <a:gd name="T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459">
                  <a:moveTo>
                    <a:pt x="199" y="0"/>
                  </a:moveTo>
                  <a:lnTo>
                    <a:pt x="0" y="45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306"/>
            <p:cNvSpPr>
              <a:spLocks noChangeShapeType="1"/>
            </p:cNvSpPr>
            <p:nvPr/>
          </p:nvSpPr>
          <p:spPr bwMode="auto">
            <a:xfrm flipH="1">
              <a:off x="8137368" y="2378085"/>
              <a:ext cx="315913" cy="7286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07"/>
            <p:cNvSpPr>
              <a:spLocks/>
            </p:cNvSpPr>
            <p:nvPr/>
          </p:nvSpPr>
          <p:spPr bwMode="auto">
            <a:xfrm>
              <a:off x="8137368" y="2378085"/>
              <a:ext cx="319088" cy="728663"/>
            </a:xfrm>
            <a:custGeom>
              <a:avLst/>
              <a:gdLst>
                <a:gd name="T0" fmla="*/ 3 w 201"/>
                <a:gd name="T1" fmla="*/ 459 h 459"/>
                <a:gd name="T2" fmla="*/ 0 w 201"/>
                <a:gd name="T3" fmla="*/ 456 h 459"/>
                <a:gd name="T4" fmla="*/ 199 w 201"/>
                <a:gd name="T5" fmla="*/ 0 h 459"/>
                <a:gd name="T6" fmla="*/ 201 w 201"/>
                <a:gd name="T7" fmla="*/ 0 h 459"/>
                <a:gd name="T8" fmla="*/ 3 w 201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59">
                  <a:moveTo>
                    <a:pt x="3" y="459"/>
                  </a:moveTo>
                  <a:lnTo>
                    <a:pt x="0" y="456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3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08"/>
            <p:cNvSpPr>
              <a:spLocks/>
            </p:cNvSpPr>
            <p:nvPr/>
          </p:nvSpPr>
          <p:spPr bwMode="auto">
            <a:xfrm>
              <a:off x="7813520" y="2378085"/>
              <a:ext cx="639763" cy="0"/>
            </a:xfrm>
            <a:custGeom>
              <a:avLst/>
              <a:gdLst>
                <a:gd name="T0" fmla="*/ 403 w 403"/>
                <a:gd name="T1" fmla="*/ 0 w 403"/>
                <a:gd name="T2" fmla="*/ 403 w 4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3">
                  <a:moveTo>
                    <a:pt x="403" y="0"/>
                  </a:moveTo>
                  <a:lnTo>
                    <a:pt x="0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309"/>
            <p:cNvSpPr>
              <a:spLocks noChangeShapeType="1"/>
            </p:cNvSpPr>
            <p:nvPr/>
          </p:nvSpPr>
          <p:spPr bwMode="auto">
            <a:xfrm flipH="1">
              <a:off x="7813520" y="2378085"/>
              <a:ext cx="6397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0"/>
            <p:cNvSpPr>
              <a:spLocks/>
            </p:cNvSpPr>
            <p:nvPr/>
          </p:nvSpPr>
          <p:spPr bwMode="auto">
            <a:xfrm>
              <a:off x="7557933" y="3646496"/>
              <a:ext cx="685800" cy="192088"/>
            </a:xfrm>
            <a:custGeom>
              <a:avLst/>
              <a:gdLst>
                <a:gd name="T0" fmla="*/ 432 w 432"/>
                <a:gd name="T1" fmla="*/ 121 h 121"/>
                <a:gd name="T2" fmla="*/ 0 w 432"/>
                <a:gd name="T3" fmla="*/ 0 h 121"/>
                <a:gd name="T4" fmla="*/ 432 w 432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21">
                  <a:moveTo>
                    <a:pt x="432" y="121"/>
                  </a:moveTo>
                  <a:lnTo>
                    <a:pt x="0" y="0"/>
                  </a:lnTo>
                  <a:lnTo>
                    <a:pt x="432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Line 311"/>
            <p:cNvSpPr>
              <a:spLocks noChangeShapeType="1"/>
            </p:cNvSpPr>
            <p:nvPr/>
          </p:nvSpPr>
          <p:spPr bwMode="auto">
            <a:xfrm flipH="1" flipV="1">
              <a:off x="7557933" y="3646496"/>
              <a:ext cx="685800" cy="192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"/>
            <p:cNvSpPr>
              <a:spLocks/>
            </p:cNvSpPr>
            <p:nvPr/>
          </p:nvSpPr>
          <p:spPr bwMode="auto">
            <a:xfrm>
              <a:off x="7557933" y="3643322"/>
              <a:ext cx="685800" cy="200024"/>
            </a:xfrm>
            <a:custGeom>
              <a:avLst/>
              <a:gdLst>
                <a:gd name="T0" fmla="*/ 430 w 432"/>
                <a:gd name="T1" fmla="*/ 126 h 126"/>
                <a:gd name="T2" fmla="*/ 0 w 432"/>
                <a:gd name="T3" fmla="*/ 5 h 126"/>
                <a:gd name="T4" fmla="*/ 0 w 432"/>
                <a:gd name="T5" fmla="*/ 0 h 126"/>
                <a:gd name="T6" fmla="*/ 432 w 432"/>
                <a:gd name="T7" fmla="*/ 120 h 126"/>
                <a:gd name="T8" fmla="*/ 430 w 432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26">
                  <a:moveTo>
                    <a:pt x="430" y="126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2" y="120"/>
                  </a:lnTo>
                  <a:lnTo>
                    <a:pt x="43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3"/>
            <p:cNvSpPr>
              <a:spLocks/>
            </p:cNvSpPr>
            <p:nvPr/>
          </p:nvSpPr>
          <p:spPr bwMode="auto">
            <a:xfrm>
              <a:off x="7580157" y="3106748"/>
              <a:ext cx="557213" cy="557212"/>
            </a:xfrm>
            <a:custGeom>
              <a:avLst/>
              <a:gdLst>
                <a:gd name="T0" fmla="*/ 351 w 351"/>
                <a:gd name="T1" fmla="*/ 0 h 351"/>
                <a:gd name="T2" fmla="*/ 0 w 351"/>
                <a:gd name="T3" fmla="*/ 351 h 351"/>
                <a:gd name="T4" fmla="*/ 351 w 351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351">
                  <a:moveTo>
                    <a:pt x="351" y="0"/>
                  </a:moveTo>
                  <a:lnTo>
                    <a:pt x="0" y="351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Line 314"/>
            <p:cNvSpPr>
              <a:spLocks noChangeShapeType="1"/>
            </p:cNvSpPr>
            <p:nvPr/>
          </p:nvSpPr>
          <p:spPr bwMode="auto">
            <a:xfrm flipH="1">
              <a:off x="7580157" y="3106748"/>
              <a:ext cx="557213" cy="5572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5"/>
            <p:cNvSpPr>
              <a:spLocks/>
            </p:cNvSpPr>
            <p:nvPr/>
          </p:nvSpPr>
          <p:spPr bwMode="auto">
            <a:xfrm>
              <a:off x="7580157" y="3101984"/>
              <a:ext cx="561975" cy="561974"/>
            </a:xfrm>
            <a:custGeom>
              <a:avLst/>
              <a:gdLst>
                <a:gd name="T0" fmla="*/ 3 w 354"/>
                <a:gd name="T1" fmla="*/ 354 h 354"/>
                <a:gd name="T2" fmla="*/ 0 w 354"/>
                <a:gd name="T3" fmla="*/ 351 h 354"/>
                <a:gd name="T4" fmla="*/ 351 w 354"/>
                <a:gd name="T5" fmla="*/ 0 h 354"/>
                <a:gd name="T6" fmla="*/ 354 w 354"/>
                <a:gd name="T7" fmla="*/ 3 h 354"/>
                <a:gd name="T8" fmla="*/ 3 w 354"/>
                <a:gd name="T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354">
                  <a:moveTo>
                    <a:pt x="3" y="354"/>
                  </a:moveTo>
                  <a:lnTo>
                    <a:pt x="0" y="351"/>
                  </a:lnTo>
                  <a:lnTo>
                    <a:pt x="351" y="0"/>
                  </a:lnTo>
                  <a:lnTo>
                    <a:pt x="354" y="3"/>
                  </a:lnTo>
                  <a:lnTo>
                    <a:pt x="3" y="3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6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531 w 531"/>
                <a:gd name="T1" fmla="*/ 0 h 434"/>
                <a:gd name="T2" fmla="*/ 0 w 531"/>
                <a:gd name="T3" fmla="*/ 434 h 434"/>
                <a:gd name="T4" fmla="*/ 531 w 531"/>
                <a:gd name="T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434">
                  <a:moveTo>
                    <a:pt x="531" y="0"/>
                  </a:moveTo>
                  <a:lnTo>
                    <a:pt x="0" y="43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Line 317"/>
            <p:cNvSpPr>
              <a:spLocks noChangeShapeType="1"/>
            </p:cNvSpPr>
            <p:nvPr/>
          </p:nvSpPr>
          <p:spPr bwMode="auto">
            <a:xfrm flipH="1">
              <a:off x="7400770" y="3838584"/>
              <a:ext cx="842963" cy="688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8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3 w 531"/>
                <a:gd name="T1" fmla="*/ 434 h 434"/>
                <a:gd name="T2" fmla="*/ 0 w 531"/>
                <a:gd name="T3" fmla="*/ 432 h 434"/>
                <a:gd name="T4" fmla="*/ 529 w 531"/>
                <a:gd name="T5" fmla="*/ 0 h 434"/>
                <a:gd name="T6" fmla="*/ 531 w 531"/>
                <a:gd name="T7" fmla="*/ 3 h 434"/>
                <a:gd name="T8" fmla="*/ 3 w 531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4">
                  <a:moveTo>
                    <a:pt x="3" y="434"/>
                  </a:moveTo>
                  <a:lnTo>
                    <a:pt x="0" y="432"/>
                  </a:lnTo>
                  <a:lnTo>
                    <a:pt x="529" y="0"/>
                  </a:lnTo>
                  <a:lnTo>
                    <a:pt x="531" y="3"/>
                  </a:lnTo>
                  <a:lnTo>
                    <a:pt x="3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9"/>
            <p:cNvSpPr>
              <a:spLocks/>
            </p:cNvSpPr>
            <p:nvPr/>
          </p:nvSpPr>
          <p:spPr bwMode="auto">
            <a:xfrm>
              <a:off x="7580157" y="3663960"/>
              <a:ext cx="430212" cy="1017588"/>
            </a:xfrm>
            <a:custGeom>
              <a:avLst/>
              <a:gdLst>
                <a:gd name="T0" fmla="*/ 271 w 271"/>
                <a:gd name="T1" fmla="*/ 641 h 641"/>
                <a:gd name="T2" fmla="*/ 0 w 271"/>
                <a:gd name="T3" fmla="*/ 0 h 641"/>
                <a:gd name="T4" fmla="*/ 271 w 271"/>
                <a:gd name="T5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641">
                  <a:moveTo>
                    <a:pt x="271" y="641"/>
                  </a:moveTo>
                  <a:lnTo>
                    <a:pt x="0" y="0"/>
                  </a:lnTo>
                  <a:lnTo>
                    <a:pt x="271" y="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Line 320"/>
            <p:cNvSpPr>
              <a:spLocks noChangeShapeType="1"/>
            </p:cNvSpPr>
            <p:nvPr/>
          </p:nvSpPr>
          <p:spPr bwMode="auto">
            <a:xfrm flipH="1" flipV="1">
              <a:off x="7580157" y="3663960"/>
              <a:ext cx="430212" cy="1017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21"/>
            <p:cNvSpPr>
              <a:spLocks/>
            </p:cNvSpPr>
            <p:nvPr/>
          </p:nvSpPr>
          <p:spPr bwMode="auto">
            <a:xfrm>
              <a:off x="7575394" y="3659196"/>
              <a:ext cx="434975" cy="1022350"/>
            </a:xfrm>
            <a:custGeom>
              <a:avLst/>
              <a:gdLst>
                <a:gd name="T0" fmla="*/ 271 w 274"/>
                <a:gd name="T1" fmla="*/ 644 h 644"/>
                <a:gd name="T2" fmla="*/ 0 w 274"/>
                <a:gd name="T3" fmla="*/ 3 h 644"/>
                <a:gd name="T4" fmla="*/ 6 w 274"/>
                <a:gd name="T5" fmla="*/ 0 h 644"/>
                <a:gd name="T6" fmla="*/ 274 w 274"/>
                <a:gd name="T7" fmla="*/ 644 h 644"/>
                <a:gd name="T8" fmla="*/ 271 w 274"/>
                <a:gd name="T9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644">
                  <a:moveTo>
                    <a:pt x="271" y="644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274" y="644"/>
                  </a:lnTo>
                  <a:lnTo>
                    <a:pt x="271" y="6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22"/>
            <p:cNvSpPr>
              <a:spLocks/>
            </p:cNvSpPr>
            <p:nvPr/>
          </p:nvSpPr>
          <p:spPr bwMode="auto">
            <a:xfrm>
              <a:off x="7413469" y="4527559"/>
              <a:ext cx="596899" cy="153988"/>
            </a:xfrm>
            <a:custGeom>
              <a:avLst/>
              <a:gdLst>
                <a:gd name="T0" fmla="*/ 376 w 376"/>
                <a:gd name="T1" fmla="*/ 97 h 97"/>
                <a:gd name="T2" fmla="*/ 0 w 376"/>
                <a:gd name="T3" fmla="*/ 0 h 97"/>
                <a:gd name="T4" fmla="*/ 376 w 376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97">
                  <a:moveTo>
                    <a:pt x="376" y="97"/>
                  </a:moveTo>
                  <a:lnTo>
                    <a:pt x="0" y="0"/>
                  </a:lnTo>
                  <a:lnTo>
                    <a:pt x="37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Line 323"/>
            <p:cNvSpPr>
              <a:spLocks noChangeShapeType="1"/>
            </p:cNvSpPr>
            <p:nvPr/>
          </p:nvSpPr>
          <p:spPr bwMode="auto">
            <a:xfrm flipH="1" flipV="1">
              <a:off x="7413469" y="4527559"/>
              <a:ext cx="596899" cy="153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24"/>
            <p:cNvSpPr>
              <a:spLocks/>
            </p:cNvSpPr>
            <p:nvPr/>
          </p:nvSpPr>
          <p:spPr bwMode="auto">
            <a:xfrm>
              <a:off x="7413469" y="4527559"/>
              <a:ext cx="596899" cy="158751"/>
            </a:xfrm>
            <a:custGeom>
              <a:avLst/>
              <a:gdLst>
                <a:gd name="T0" fmla="*/ 373 w 376"/>
                <a:gd name="T1" fmla="*/ 100 h 100"/>
                <a:gd name="T2" fmla="*/ 0 w 376"/>
                <a:gd name="T3" fmla="*/ 3 h 100"/>
                <a:gd name="T4" fmla="*/ 0 w 376"/>
                <a:gd name="T5" fmla="*/ 0 h 100"/>
                <a:gd name="T6" fmla="*/ 376 w 376"/>
                <a:gd name="T7" fmla="*/ 94 h 100"/>
                <a:gd name="T8" fmla="*/ 373 w 376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00">
                  <a:moveTo>
                    <a:pt x="373" y="10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76" y="94"/>
                  </a:lnTo>
                  <a:lnTo>
                    <a:pt x="373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25"/>
            <p:cNvSpPr>
              <a:spLocks/>
            </p:cNvSpPr>
            <p:nvPr/>
          </p:nvSpPr>
          <p:spPr bwMode="auto">
            <a:xfrm>
              <a:off x="6919757" y="4706947"/>
              <a:ext cx="1090612" cy="404814"/>
            </a:xfrm>
            <a:custGeom>
              <a:avLst/>
              <a:gdLst>
                <a:gd name="T0" fmla="*/ 687 w 687"/>
                <a:gd name="T1" fmla="*/ 0 h 255"/>
                <a:gd name="T2" fmla="*/ 0 w 687"/>
                <a:gd name="T3" fmla="*/ 255 h 255"/>
                <a:gd name="T4" fmla="*/ 687 w 687"/>
                <a:gd name="T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7" h="255">
                  <a:moveTo>
                    <a:pt x="687" y="0"/>
                  </a:moveTo>
                  <a:lnTo>
                    <a:pt x="0" y="25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Line 326"/>
            <p:cNvSpPr>
              <a:spLocks noChangeShapeType="1"/>
            </p:cNvSpPr>
            <p:nvPr/>
          </p:nvSpPr>
          <p:spPr bwMode="auto">
            <a:xfrm flipH="1">
              <a:off x="6919757" y="4706947"/>
              <a:ext cx="1090612" cy="4048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27"/>
            <p:cNvSpPr>
              <a:spLocks/>
            </p:cNvSpPr>
            <p:nvPr/>
          </p:nvSpPr>
          <p:spPr bwMode="auto">
            <a:xfrm>
              <a:off x="6919757" y="4702185"/>
              <a:ext cx="1090612" cy="412750"/>
            </a:xfrm>
            <a:custGeom>
              <a:avLst/>
              <a:gdLst>
                <a:gd name="T0" fmla="*/ 3 w 687"/>
                <a:gd name="T1" fmla="*/ 260 h 260"/>
                <a:gd name="T2" fmla="*/ 0 w 687"/>
                <a:gd name="T3" fmla="*/ 258 h 260"/>
                <a:gd name="T4" fmla="*/ 684 w 687"/>
                <a:gd name="T5" fmla="*/ 0 h 260"/>
                <a:gd name="T6" fmla="*/ 687 w 687"/>
                <a:gd name="T7" fmla="*/ 6 h 260"/>
                <a:gd name="T8" fmla="*/ 3 w 687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260">
                  <a:moveTo>
                    <a:pt x="3" y="260"/>
                  </a:moveTo>
                  <a:lnTo>
                    <a:pt x="0" y="258"/>
                  </a:lnTo>
                  <a:lnTo>
                    <a:pt x="684" y="0"/>
                  </a:lnTo>
                  <a:lnTo>
                    <a:pt x="687" y="6"/>
                  </a:lnTo>
                  <a:lnTo>
                    <a:pt x="3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28"/>
            <p:cNvSpPr>
              <a:spLocks/>
            </p:cNvSpPr>
            <p:nvPr/>
          </p:nvSpPr>
          <p:spPr bwMode="auto">
            <a:xfrm>
              <a:off x="7413469" y="4527559"/>
              <a:ext cx="184150" cy="822325"/>
            </a:xfrm>
            <a:custGeom>
              <a:avLst/>
              <a:gdLst>
                <a:gd name="T0" fmla="*/ 0 w 116"/>
                <a:gd name="T1" fmla="*/ 0 h 518"/>
                <a:gd name="T2" fmla="*/ 116 w 116"/>
                <a:gd name="T3" fmla="*/ 518 h 518"/>
                <a:gd name="T4" fmla="*/ 0 w 116"/>
                <a:gd name="T5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518">
                  <a:moveTo>
                    <a:pt x="0" y="0"/>
                  </a:moveTo>
                  <a:lnTo>
                    <a:pt x="11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329"/>
            <p:cNvSpPr>
              <a:spLocks noChangeShapeType="1"/>
            </p:cNvSpPr>
            <p:nvPr/>
          </p:nvSpPr>
          <p:spPr bwMode="auto">
            <a:xfrm>
              <a:off x="7413469" y="4527559"/>
              <a:ext cx="184150" cy="822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30"/>
            <p:cNvSpPr>
              <a:spLocks/>
            </p:cNvSpPr>
            <p:nvPr/>
          </p:nvSpPr>
          <p:spPr bwMode="auto">
            <a:xfrm>
              <a:off x="7410294" y="4527559"/>
              <a:ext cx="190500" cy="827087"/>
            </a:xfrm>
            <a:custGeom>
              <a:avLst/>
              <a:gdLst>
                <a:gd name="T0" fmla="*/ 115 w 120"/>
                <a:gd name="T1" fmla="*/ 521 h 521"/>
                <a:gd name="T2" fmla="*/ 0 w 120"/>
                <a:gd name="T3" fmla="*/ 0 h 521"/>
                <a:gd name="T4" fmla="*/ 5 w 120"/>
                <a:gd name="T5" fmla="*/ 0 h 521"/>
                <a:gd name="T6" fmla="*/ 120 w 120"/>
                <a:gd name="T7" fmla="*/ 518 h 521"/>
                <a:gd name="T8" fmla="*/ 115 w 120"/>
                <a:gd name="T9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21">
                  <a:moveTo>
                    <a:pt x="115" y="52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20" y="518"/>
                  </a:lnTo>
                  <a:lnTo>
                    <a:pt x="115" y="5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31"/>
            <p:cNvSpPr>
              <a:spLocks/>
            </p:cNvSpPr>
            <p:nvPr/>
          </p:nvSpPr>
          <p:spPr bwMode="auto">
            <a:xfrm>
              <a:off x="6830858" y="4527559"/>
              <a:ext cx="582612" cy="1379537"/>
            </a:xfrm>
            <a:custGeom>
              <a:avLst/>
              <a:gdLst>
                <a:gd name="T0" fmla="*/ 367 w 367"/>
                <a:gd name="T1" fmla="*/ 0 h 869"/>
                <a:gd name="T2" fmla="*/ 0 w 367"/>
                <a:gd name="T3" fmla="*/ 869 h 869"/>
                <a:gd name="T4" fmla="*/ 367 w 36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869">
                  <a:moveTo>
                    <a:pt x="367" y="0"/>
                  </a:moveTo>
                  <a:lnTo>
                    <a:pt x="0" y="86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332"/>
            <p:cNvSpPr>
              <a:spLocks noChangeShapeType="1"/>
            </p:cNvSpPr>
            <p:nvPr/>
          </p:nvSpPr>
          <p:spPr bwMode="auto">
            <a:xfrm flipH="1">
              <a:off x="6830858" y="4527559"/>
              <a:ext cx="582612" cy="13795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33"/>
            <p:cNvSpPr>
              <a:spLocks/>
            </p:cNvSpPr>
            <p:nvPr/>
          </p:nvSpPr>
          <p:spPr bwMode="auto">
            <a:xfrm>
              <a:off x="6826094" y="4527559"/>
              <a:ext cx="592137" cy="1379537"/>
            </a:xfrm>
            <a:custGeom>
              <a:avLst/>
              <a:gdLst>
                <a:gd name="T0" fmla="*/ 3 w 373"/>
                <a:gd name="T1" fmla="*/ 869 h 869"/>
                <a:gd name="T2" fmla="*/ 0 w 373"/>
                <a:gd name="T3" fmla="*/ 867 h 869"/>
                <a:gd name="T4" fmla="*/ 368 w 373"/>
                <a:gd name="T5" fmla="*/ 0 h 869"/>
                <a:gd name="T6" fmla="*/ 373 w 373"/>
                <a:gd name="T7" fmla="*/ 0 h 869"/>
                <a:gd name="T8" fmla="*/ 3 w 373"/>
                <a:gd name="T9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869">
                  <a:moveTo>
                    <a:pt x="3" y="869"/>
                  </a:moveTo>
                  <a:lnTo>
                    <a:pt x="0" y="867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" y="8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34"/>
            <p:cNvSpPr>
              <a:spLocks/>
            </p:cNvSpPr>
            <p:nvPr/>
          </p:nvSpPr>
          <p:spPr bwMode="auto">
            <a:xfrm>
              <a:off x="6919757" y="5111759"/>
              <a:ext cx="677864" cy="238124"/>
            </a:xfrm>
            <a:custGeom>
              <a:avLst/>
              <a:gdLst>
                <a:gd name="T0" fmla="*/ 427 w 427"/>
                <a:gd name="T1" fmla="*/ 150 h 150"/>
                <a:gd name="T2" fmla="*/ 0 w 427"/>
                <a:gd name="T3" fmla="*/ 0 h 150"/>
                <a:gd name="T4" fmla="*/ 427 w 427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" h="150">
                  <a:moveTo>
                    <a:pt x="427" y="150"/>
                  </a:moveTo>
                  <a:lnTo>
                    <a:pt x="0" y="0"/>
                  </a:lnTo>
                  <a:lnTo>
                    <a:pt x="427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Line 335"/>
            <p:cNvSpPr>
              <a:spLocks noChangeShapeType="1"/>
            </p:cNvSpPr>
            <p:nvPr/>
          </p:nvSpPr>
          <p:spPr bwMode="auto">
            <a:xfrm flipH="1" flipV="1">
              <a:off x="6919757" y="5111759"/>
              <a:ext cx="677864" cy="2381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36"/>
            <p:cNvSpPr>
              <a:spLocks/>
            </p:cNvSpPr>
            <p:nvPr/>
          </p:nvSpPr>
          <p:spPr bwMode="auto">
            <a:xfrm>
              <a:off x="6919757" y="5111759"/>
              <a:ext cx="677864" cy="242888"/>
            </a:xfrm>
            <a:custGeom>
              <a:avLst/>
              <a:gdLst>
                <a:gd name="T0" fmla="*/ 427 w 427"/>
                <a:gd name="T1" fmla="*/ 153 h 153"/>
                <a:gd name="T2" fmla="*/ 0 w 427"/>
                <a:gd name="T3" fmla="*/ 2 h 153"/>
                <a:gd name="T4" fmla="*/ 3 w 427"/>
                <a:gd name="T5" fmla="*/ 0 h 153"/>
                <a:gd name="T6" fmla="*/ 427 w 427"/>
                <a:gd name="T7" fmla="*/ 150 h 153"/>
                <a:gd name="T8" fmla="*/ 427 w 427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153">
                  <a:moveTo>
                    <a:pt x="427" y="15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27" y="150"/>
                  </a:lnTo>
                  <a:lnTo>
                    <a:pt x="427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37"/>
            <p:cNvSpPr>
              <a:spLocks/>
            </p:cNvSpPr>
            <p:nvPr/>
          </p:nvSpPr>
          <p:spPr bwMode="auto">
            <a:xfrm>
              <a:off x="5767231" y="5349884"/>
              <a:ext cx="1830388" cy="217487"/>
            </a:xfrm>
            <a:custGeom>
              <a:avLst/>
              <a:gdLst>
                <a:gd name="T0" fmla="*/ 1153 w 1153"/>
                <a:gd name="T1" fmla="*/ 0 h 137"/>
                <a:gd name="T2" fmla="*/ 0 w 1153"/>
                <a:gd name="T3" fmla="*/ 137 h 137"/>
                <a:gd name="T4" fmla="*/ 1153 w 115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3" h="137">
                  <a:moveTo>
                    <a:pt x="1153" y="0"/>
                  </a:moveTo>
                  <a:lnTo>
                    <a:pt x="0" y="137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Line 338"/>
            <p:cNvSpPr>
              <a:spLocks noChangeShapeType="1"/>
            </p:cNvSpPr>
            <p:nvPr/>
          </p:nvSpPr>
          <p:spPr bwMode="auto">
            <a:xfrm flipH="1">
              <a:off x="5767231" y="5349884"/>
              <a:ext cx="1830388" cy="21748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39"/>
            <p:cNvSpPr>
              <a:spLocks/>
            </p:cNvSpPr>
            <p:nvPr/>
          </p:nvSpPr>
          <p:spPr bwMode="auto">
            <a:xfrm>
              <a:off x="5767231" y="5349884"/>
              <a:ext cx="1830388" cy="220664"/>
            </a:xfrm>
            <a:custGeom>
              <a:avLst/>
              <a:gdLst>
                <a:gd name="T0" fmla="*/ 0 w 1153"/>
                <a:gd name="T1" fmla="*/ 139 h 139"/>
                <a:gd name="T2" fmla="*/ 0 w 1153"/>
                <a:gd name="T3" fmla="*/ 134 h 139"/>
                <a:gd name="T4" fmla="*/ 1153 w 1153"/>
                <a:gd name="T5" fmla="*/ 0 h 139"/>
                <a:gd name="T6" fmla="*/ 1153 w 1153"/>
                <a:gd name="T7" fmla="*/ 3 h 139"/>
                <a:gd name="T8" fmla="*/ 0 w 115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3" h="139">
                  <a:moveTo>
                    <a:pt x="0" y="139"/>
                  </a:moveTo>
                  <a:lnTo>
                    <a:pt x="0" y="134"/>
                  </a:lnTo>
                  <a:lnTo>
                    <a:pt x="1153" y="0"/>
                  </a:lnTo>
                  <a:lnTo>
                    <a:pt x="1153" y="3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40"/>
            <p:cNvSpPr>
              <a:spLocks/>
            </p:cNvSpPr>
            <p:nvPr/>
          </p:nvSpPr>
          <p:spPr bwMode="auto">
            <a:xfrm>
              <a:off x="6830858" y="5111759"/>
              <a:ext cx="101600" cy="795338"/>
            </a:xfrm>
            <a:custGeom>
              <a:avLst/>
              <a:gdLst>
                <a:gd name="T0" fmla="*/ 0 w 64"/>
                <a:gd name="T1" fmla="*/ 501 h 501"/>
                <a:gd name="T2" fmla="*/ 64 w 64"/>
                <a:gd name="T3" fmla="*/ 0 h 501"/>
                <a:gd name="T4" fmla="*/ 0 w 64"/>
                <a:gd name="T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01">
                  <a:moveTo>
                    <a:pt x="0" y="501"/>
                  </a:moveTo>
                  <a:lnTo>
                    <a:pt x="64" y="0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Line 341"/>
            <p:cNvSpPr>
              <a:spLocks noChangeShapeType="1"/>
            </p:cNvSpPr>
            <p:nvPr/>
          </p:nvSpPr>
          <p:spPr bwMode="auto">
            <a:xfrm flipV="1">
              <a:off x="6830858" y="5111759"/>
              <a:ext cx="101600" cy="7953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42"/>
            <p:cNvSpPr>
              <a:spLocks/>
            </p:cNvSpPr>
            <p:nvPr/>
          </p:nvSpPr>
          <p:spPr bwMode="auto">
            <a:xfrm>
              <a:off x="6826094" y="5111759"/>
              <a:ext cx="106363" cy="795338"/>
            </a:xfrm>
            <a:custGeom>
              <a:avLst/>
              <a:gdLst>
                <a:gd name="T0" fmla="*/ 6 w 67"/>
                <a:gd name="T1" fmla="*/ 501 h 501"/>
                <a:gd name="T2" fmla="*/ 0 w 67"/>
                <a:gd name="T3" fmla="*/ 499 h 501"/>
                <a:gd name="T4" fmla="*/ 65 w 67"/>
                <a:gd name="T5" fmla="*/ 0 h 501"/>
                <a:gd name="T6" fmla="*/ 67 w 67"/>
                <a:gd name="T7" fmla="*/ 0 h 501"/>
                <a:gd name="T8" fmla="*/ 6 w 67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01">
                  <a:moveTo>
                    <a:pt x="6" y="501"/>
                  </a:moveTo>
                  <a:lnTo>
                    <a:pt x="0" y="499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43"/>
            <p:cNvSpPr>
              <a:spLocks/>
            </p:cNvSpPr>
            <p:nvPr/>
          </p:nvSpPr>
          <p:spPr bwMode="auto">
            <a:xfrm>
              <a:off x="5752943" y="5519746"/>
              <a:ext cx="9525" cy="609600"/>
            </a:xfrm>
            <a:custGeom>
              <a:avLst/>
              <a:gdLst>
                <a:gd name="T0" fmla="*/ 6 w 6"/>
                <a:gd name="T1" fmla="*/ 384 h 384"/>
                <a:gd name="T2" fmla="*/ 0 w 6"/>
                <a:gd name="T3" fmla="*/ 0 h 384"/>
                <a:gd name="T4" fmla="*/ 6 w 6"/>
                <a:gd name="T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84">
                  <a:moveTo>
                    <a:pt x="6" y="384"/>
                  </a:moveTo>
                  <a:lnTo>
                    <a:pt x="0" y="0"/>
                  </a:lnTo>
                  <a:lnTo>
                    <a:pt x="6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Line 344"/>
            <p:cNvSpPr>
              <a:spLocks noChangeShapeType="1"/>
            </p:cNvSpPr>
            <p:nvPr/>
          </p:nvSpPr>
          <p:spPr bwMode="auto">
            <a:xfrm flipH="1" flipV="1">
              <a:off x="5752943" y="5519746"/>
              <a:ext cx="9525" cy="609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45"/>
            <p:cNvSpPr>
              <a:spLocks/>
            </p:cNvSpPr>
            <p:nvPr/>
          </p:nvSpPr>
          <p:spPr bwMode="auto">
            <a:xfrm>
              <a:off x="5762470" y="5170497"/>
              <a:ext cx="1169988" cy="958849"/>
            </a:xfrm>
            <a:custGeom>
              <a:avLst/>
              <a:gdLst>
                <a:gd name="T0" fmla="*/ 0 w 737"/>
                <a:gd name="T1" fmla="*/ 604 h 604"/>
                <a:gd name="T2" fmla="*/ 737 w 737"/>
                <a:gd name="T3" fmla="*/ 0 h 604"/>
                <a:gd name="T4" fmla="*/ 0 w 737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7" h="604">
                  <a:moveTo>
                    <a:pt x="0" y="604"/>
                  </a:moveTo>
                  <a:lnTo>
                    <a:pt x="737" y="0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Line 346"/>
            <p:cNvSpPr>
              <a:spLocks noChangeShapeType="1"/>
            </p:cNvSpPr>
            <p:nvPr/>
          </p:nvSpPr>
          <p:spPr bwMode="auto">
            <a:xfrm flipV="1">
              <a:off x="5762470" y="5170497"/>
              <a:ext cx="1169988" cy="9588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47"/>
            <p:cNvSpPr>
              <a:spLocks/>
            </p:cNvSpPr>
            <p:nvPr/>
          </p:nvSpPr>
          <p:spPr bwMode="auto">
            <a:xfrm>
              <a:off x="5762470" y="5167320"/>
              <a:ext cx="1169988" cy="962025"/>
            </a:xfrm>
            <a:custGeom>
              <a:avLst/>
              <a:gdLst>
                <a:gd name="T0" fmla="*/ 3 w 737"/>
                <a:gd name="T1" fmla="*/ 606 h 606"/>
                <a:gd name="T2" fmla="*/ 0 w 737"/>
                <a:gd name="T3" fmla="*/ 603 h 606"/>
                <a:gd name="T4" fmla="*/ 735 w 737"/>
                <a:gd name="T5" fmla="*/ 0 h 606"/>
                <a:gd name="T6" fmla="*/ 737 w 737"/>
                <a:gd name="T7" fmla="*/ 2 h 606"/>
                <a:gd name="T8" fmla="*/ 3 w 737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606">
                  <a:moveTo>
                    <a:pt x="3" y="606"/>
                  </a:moveTo>
                  <a:lnTo>
                    <a:pt x="0" y="603"/>
                  </a:lnTo>
                  <a:lnTo>
                    <a:pt x="735" y="0"/>
                  </a:lnTo>
                  <a:lnTo>
                    <a:pt x="737" y="2"/>
                  </a:lnTo>
                  <a:lnTo>
                    <a:pt x="3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48"/>
            <p:cNvSpPr>
              <a:spLocks/>
            </p:cNvSpPr>
            <p:nvPr/>
          </p:nvSpPr>
          <p:spPr bwMode="auto">
            <a:xfrm>
              <a:off x="5745007" y="5524510"/>
              <a:ext cx="1085849" cy="382588"/>
            </a:xfrm>
            <a:custGeom>
              <a:avLst/>
              <a:gdLst>
                <a:gd name="T0" fmla="*/ 684 w 684"/>
                <a:gd name="T1" fmla="*/ 241 h 241"/>
                <a:gd name="T2" fmla="*/ 0 w 684"/>
                <a:gd name="T3" fmla="*/ 0 h 241"/>
                <a:gd name="T4" fmla="*/ 684 w 684"/>
                <a:gd name="T5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241">
                  <a:moveTo>
                    <a:pt x="684" y="241"/>
                  </a:moveTo>
                  <a:lnTo>
                    <a:pt x="0" y="0"/>
                  </a:lnTo>
                  <a:lnTo>
                    <a:pt x="684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Line 349"/>
            <p:cNvSpPr>
              <a:spLocks noChangeShapeType="1"/>
            </p:cNvSpPr>
            <p:nvPr/>
          </p:nvSpPr>
          <p:spPr bwMode="auto">
            <a:xfrm flipH="1" flipV="1">
              <a:off x="5745007" y="5524510"/>
              <a:ext cx="1085849" cy="382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50"/>
            <p:cNvSpPr>
              <a:spLocks/>
            </p:cNvSpPr>
            <p:nvPr/>
          </p:nvSpPr>
          <p:spPr bwMode="auto">
            <a:xfrm>
              <a:off x="5745007" y="5519746"/>
              <a:ext cx="1085849" cy="387351"/>
            </a:xfrm>
            <a:custGeom>
              <a:avLst/>
              <a:gdLst>
                <a:gd name="T0" fmla="*/ 684 w 684"/>
                <a:gd name="T1" fmla="*/ 244 h 244"/>
                <a:gd name="T2" fmla="*/ 0 w 684"/>
                <a:gd name="T3" fmla="*/ 3 h 244"/>
                <a:gd name="T4" fmla="*/ 0 w 684"/>
                <a:gd name="T5" fmla="*/ 0 h 244"/>
                <a:gd name="T6" fmla="*/ 684 w 684"/>
                <a:gd name="T7" fmla="*/ 242 h 244"/>
                <a:gd name="T8" fmla="*/ 684 w 684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244">
                  <a:moveTo>
                    <a:pt x="684" y="24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84" y="242"/>
                  </a:lnTo>
                  <a:lnTo>
                    <a:pt x="684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51"/>
            <p:cNvSpPr>
              <a:spLocks/>
            </p:cNvSpPr>
            <p:nvPr/>
          </p:nvSpPr>
          <p:spPr bwMode="auto">
            <a:xfrm>
              <a:off x="7580157" y="3681421"/>
              <a:ext cx="17463" cy="1668462"/>
            </a:xfrm>
            <a:custGeom>
              <a:avLst/>
              <a:gdLst>
                <a:gd name="T0" fmla="*/ 11 w 11"/>
                <a:gd name="T1" fmla="*/ 1051 h 1051"/>
                <a:gd name="T2" fmla="*/ 0 w 11"/>
                <a:gd name="T3" fmla="*/ 0 h 1051"/>
                <a:gd name="T4" fmla="*/ 11 w 11"/>
                <a:gd name="T5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51">
                  <a:moveTo>
                    <a:pt x="11" y="1051"/>
                  </a:moveTo>
                  <a:lnTo>
                    <a:pt x="0" y="0"/>
                  </a:lnTo>
                  <a:lnTo>
                    <a:pt x="1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Line 352"/>
            <p:cNvSpPr>
              <a:spLocks noChangeShapeType="1"/>
            </p:cNvSpPr>
            <p:nvPr/>
          </p:nvSpPr>
          <p:spPr bwMode="auto">
            <a:xfrm flipH="1" flipV="1">
              <a:off x="7580157" y="3681421"/>
              <a:ext cx="17463" cy="1668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53"/>
            <p:cNvSpPr>
              <a:spLocks/>
            </p:cNvSpPr>
            <p:nvPr/>
          </p:nvSpPr>
          <p:spPr bwMode="auto">
            <a:xfrm>
              <a:off x="7580157" y="3681421"/>
              <a:ext cx="20638" cy="1668462"/>
            </a:xfrm>
            <a:custGeom>
              <a:avLst/>
              <a:gdLst>
                <a:gd name="T0" fmla="*/ 8 w 13"/>
                <a:gd name="T1" fmla="*/ 1051 h 1051"/>
                <a:gd name="T2" fmla="*/ 0 w 13"/>
                <a:gd name="T3" fmla="*/ 0 h 1051"/>
                <a:gd name="T4" fmla="*/ 3 w 13"/>
                <a:gd name="T5" fmla="*/ 0 h 1051"/>
                <a:gd name="T6" fmla="*/ 13 w 13"/>
                <a:gd name="T7" fmla="*/ 1051 h 1051"/>
                <a:gd name="T8" fmla="*/ 8 w 13"/>
                <a:gd name="T9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51">
                  <a:moveTo>
                    <a:pt x="8" y="105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3" y="1051"/>
                  </a:lnTo>
                  <a:lnTo>
                    <a:pt x="8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4"/>
            <p:cNvSpPr>
              <a:spLocks/>
            </p:cNvSpPr>
            <p:nvPr/>
          </p:nvSpPr>
          <p:spPr bwMode="auto">
            <a:xfrm>
              <a:off x="4600420" y="5119697"/>
              <a:ext cx="1162050" cy="1009649"/>
            </a:xfrm>
            <a:custGeom>
              <a:avLst/>
              <a:gdLst>
                <a:gd name="T0" fmla="*/ 732 w 732"/>
                <a:gd name="T1" fmla="*/ 636 h 636"/>
                <a:gd name="T2" fmla="*/ 0 w 732"/>
                <a:gd name="T3" fmla="*/ 0 h 636"/>
                <a:gd name="T4" fmla="*/ 732 w 732"/>
                <a:gd name="T5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2" h="636">
                  <a:moveTo>
                    <a:pt x="732" y="636"/>
                  </a:moveTo>
                  <a:lnTo>
                    <a:pt x="0" y="0"/>
                  </a:lnTo>
                  <a:lnTo>
                    <a:pt x="732" y="6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Line 355"/>
            <p:cNvSpPr>
              <a:spLocks noChangeShapeType="1"/>
            </p:cNvSpPr>
            <p:nvPr/>
          </p:nvSpPr>
          <p:spPr bwMode="auto">
            <a:xfrm flipH="1" flipV="1">
              <a:off x="4600420" y="5119697"/>
              <a:ext cx="1162050" cy="10096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56"/>
            <p:cNvSpPr>
              <a:spLocks/>
            </p:cNvSpPr>
            <p:nvPr/>
          </p:nvSpPr>
          <p:spPr bwMode="auto">
            <a:xfrm>
              <a:off x="4595658" y="5114934"/>
              <a:ext cx="1171573" cy="1014413"/>
            </a:xfrm>
            <a:custGeom>
              <a:avLst/>
              <a:gdLst>
                <a:gd name="T0" fmla="*/ 735 w 738"/>
                <a:gd name="T1" fmla="*/ 639 h 639"/>
                <a:gd name="T2" fmla="*/ 0 w 738"/>
                <a:gd name="T3" fmla="*/ 3 h 639"/>
                <a:gd name="T4" fmla="*/ 3 w 738"/>
                <a:gd name="T5" fmla="*/ 0 h 639"/>
                <a:gd name="T6" fmla="*/ 738 w 738"/>
                <a:gd name="T7" fmla="*/ 636 h 639"/>
                <a:gd name="T8" fmla="*/ 735 w 738"/>
                <a:gd name="T9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639">
                  <a:moveTo>
                    <a:pt x="735" y="63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38" y="636"/>
                  </a:lnTo>
                  <a:lnTo>
                    <a:pt x="735" y="6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57"/>
            <p:cNvSpPr>
              <a:spLocks/>
            </p:cNvSpPr>
            <p:nvPr/>
          </p:nvSpPr>
          <p:spPr bwMode="auto">
            <a:xfrm>
              <a:off x="3314546" y="5251459"/>
              <a:ext cx="30163" cy="25399"/>
            </a:xfrm>
            <a:custGeom>
              <a:avLst/>
              <a:gdLst>
                <a:gd name="T0" fmla="*/ 5 w 19"/>
                <a:gd name="T1" fmla="*/ 16 h 16"/>
                <a:gd name="T2" fmla="*/ 0 w 19"/>
                <a:gd name="T3" fmla="*/ 6 h 16"/>
                <a:gd name="T4" fmla="*/ 13 w 19"/>
                <a:gd name="T5" fmla="*/ 0 h 16"/>
                <a:gd name="T6" fmla="*/ 19 w 19"/>
                <a:gd name="T7" fmla="*/ 11 h 16"/>
                <a:gd name="T8" fmla="*/ 5 w 1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5" y="16"/>
                  </a:moveTo>
                  <a:lnTo>
                    <a:pt x="0" y="6"/>
                  </a:lnTo>
                  <a:lnTo>
                    <a:pt x="13" y="0"/>
                  </a:lnTo>
                  <a:lnTo>
                    <a:pt x="19" y="11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58"/>
            <p:cNvSpPr>
              <a:spLocks noEditPoints="1"/>
            </p:cNvSpPr>
            <p:nvPr/>
          </p:nvSpPr>
          <p:spPr bwMode="auto">
            <a:xfrm>
              <a:off x="2922432" y="739785"/>
              <a:ext cx="5518149" cy="4491037"/>
            </a:xfrm>
            <a:custGeom>
              <a:avLst/>
              <a:gdLst>
                <a:gd name="T0" fmla="*/ 196 w 3476"/>
                <a:gd name="T1" fmla="*/ 2730 h 2829"/>
                <a:gd name="T2" fmla="*/ 185 w 3476"/>
                <a:gd name="T3" fmla="*/ 2665 h 2829"/>
                <a:gd name="T4" fmla="*/ 129 w 3476"/>
                <a:gd name="T5" fmla="*/ 2550 h 2829"/>
                <a:gd name="T6" fmla="*/ 110 w 3476"/>
                <a:gd name="T7" fmla="*/ 2443 h 2829"/>
                <a:gd name="T8" fmla="*/ 70 w 3476"/>
                <a:gd name="T9" fmla="*/ 2343 h 2829"/>
                <a:gd name="T10" fmla="*/ 59 w 3476"/>
                <a:gd name="T11" fmla="*/ 2236 h 2829"/>
                <a:gd name="T12" fmla="*/ 32 w 3476"/>
                <a:gd name="T13" fmla="*/ 2177 h 2829"/>
                <a:gd name="T14" fmla="*/ 11 w 3476"/>
                <a:gd name="T15" fmla="*/ 2027 h 2829"/>
                <a:gd name="T16" fmla="*/ 19 w 3476"/>
                <a:gd name="T17" fmla="*/ 1963 h 2829"/>
                <a:gd name="T18" fmla="*/ 0 w 3476"/>
                <a:gd name="T19" fmla="*/ 1834 h 2829"/>
                <a:gd name="T20" fmla="*/ 0 w 3476"/>
                <a:gd name="T21" fmla="*/ 1727 h 2829"/>
                <a:gd name="T22" fmla="*/ 19 w 3476"/>
                <a:gd name="T23" fmla="*/ 1643 h 2829"/>
                <a:gd name="T24" fmla="*/ 30 w 3476"/>
                <a:gd name="T25" fmla="*/ 1558 h 2829"/>
                <a:gd name="T26" fmla="*/ 38 w 3476"/>
                <a:gd name="T27" fmla="*/ 1496 h 2829"/>
                <a:gd name="T28" fmla="*/ 54 w 3476"/>
                <a:gd name="T29" fmla="*/ 1413 h 2829"/>
                <a:gd name="T30" fmla="*/ 86 w 3476"/>
                <a:gd name="T31" fmla="*/ 1287 h 2829"/>
                <a:gd name="T32" fmla="*/ 99 w 3476"/>
                <a:gd name="T33" fmla="*/ 1204 h 2829"/>
                <a:gd name="T34" fmla="*/ 132 w 3476"/>
                <a:gd name="T35" fmla="*/ 1123 h 2829"/>
                <a:gd name="T36" fmla="*/ 174 w 3476"/>
                <a:gd name="T37" fmla="*/ 1024 h 2829"/>
                <a:gd name="T38" fmla="*/ 3465 w 3476"/>
                <a:gd name="T39" fmla="*/ 978 h 2829"/>
                <a:gd name="T40" fmla="*/ 3443 w 3476"/>
                <a:gd name="T41" fmla="*/ 968 h 2829"/>
                <a:gd name="T42" fmla="*/ 247 w 3476"/>
                <a:gd name="T43" fmla="*/ 893 h 2829"/>
                <a:gd name="T44" fmla="*/ 279 w 3476"/>
                <a:gd name="T45" fmla="*/ 836 h 2829"/>
                <a:gd name="T46" fmla="*/ 314 w 3476"/>
                <a:gd name="T47" fmla="*/ 809 h 2829"/>
                <a:gd name="T48" fmla="*/ 327 w 3476"/>
                <a:gd name="T49" fmla="*/ 791 h 2829"/>
                <a:gd name="T50" fmla="*/ 3307 w 3476"/>
                <a:gd name="T51" fmla="*/ 750 h 2829"/>
                <a:gd name="T52" fmla="*/ 3280 w 3476"/>
                <a:gd name="T53" fmla="*/ 691 h 2829"/>
                <a:gd name="T54" fmla="*/ 3266 w 3476"/>
                <a:gd name="T55" fmla="*/ 675 h 2829"/>
                <a:gd name="T56" fmla="*/ 461 w 3476"/>
                <a:gd name="T57" fmla="*/ 624 h 2829"/>
                <a:gd name="T58" fmla="*/ 480 w 3476"/>
                <a:gd name="T59" fmla="*/ 584 h 2829"/>
                <a:gd name="T60" fmla="*/ 537 w 3476"/>
                <a:gd name="T61" fmla="*/ 549 h 2829"/>
                <a:gd name="T62" fmla="*/ 550 w 3476"/>
                <a:gd name="T63" fmla="*/ 533 h 2829"/>
                <a:gd name="T64" fmla="*/ 3084 w 3476"/>
                <a:gd name="T65" fmla="*/ 493 h 2829"/>
                <a:gd name="T66" fmla="*/ 3038 w 3476"/>
                <a:gd name="T67" fmla="*/ 450 h 2829"/>
                <a:gd name="T68" fmla="*/ 3014 w 3476"/>
                <a:gd name="T69" fmla="*/ 413 h 2829"/>
                <a:gd name="T70" fmla="*/ 2988 w 3476"/>
                <a:gd name="T71" fmla="*/ 410 h 2829"/>
                <a:gd name="T72" fmla="*/ 740 w 3476"/>
                <a:gd name="T73" fmla="*/ 362 h 2829"/>
                <a:gd name="T74" fmla="*/ 794 w 3476"/>
                <a:gd name="T75" fmla="*/ 324 h 2829"/>
                <a:gd name="T76" fmla="*/ 837 w 3476"/>
                <a:gd name="T77" fmla="*/ 311 h 2829"/>
                <a:gd name="T78" fmla="*/ 856 w 3476"/>
                <a:gd name="T79" fmla="*/ 300 h 2829"/>
                <a:gd name="T80" fmla="*/ 2781 w 3476"/>
                <a:gd name="T81" fmla="*/ 262 h 2829"/>
                <a:gd name="T82" fmla="*/ 2730 w 3476"/>
                <a:gd name="T83" fmla="*/ 217 h 2829"/>
                <a:gd name="T84" fmla="*/ 2711 w 3476"/>
                <a:gd name="T85" fmla="*/ 209 h 2829"/>
                <a:gd name="T86" fmla="*/ 1043 w 3476"/>
                <a:gd name="T87" fmla="*/ 201 h 2829"/>
                <a:gd name="T88" fmla="*/ 2631 w 3476"/>
                <a:gd name="T89" fmla="*/ 182 h 2829"/>
                <a:gd name="T90" fmla="*/ 2577 w 3476"/>
                <a:gd name="T91" fmla="*/ 142 h 2829"/>
                <a:gd name="T92" fmla="*/ 2556 w 3476"/>
                <a:gd name="T93" fmla="*/ 134 h 2829"/>
                <a:gd name="T94" fmla="*/ 1239 w 3476"/>
                <a:gd name="T95" fmla="*/ 120 h 2829"/>
                <a:gd name="T96" fmla="*/ 1277 w 3476"/>
                <a:gd name="T97" fmla="*/ 93 h 2829"/>
                <a:gd name="T98" fmla="*/ 1341 w 3476"/>
                <a:gd name="T99" fmla="*/ 88 h 2829"/>
                <a:gd name="T100" fmla="*/ 1362 w 3476"/>
                <a:gd name="T101" fmla="*/ 83 h 2829"/>
                <a:gd name="T102" fmla="*/ 2309 w 3476"/>
                <a:gd name="T103" fmla="*/ 67 h 2829"/>
                <a:gd name="T104" fmla="*/ 2247 w 3476"/>
                <a:gd name="T105" fmla="*/ 53 h 2829"/>
                <a:gd name="T106" fmla="*/ 2207 w 3476"/>
                <a:gd name="T107" fmla="*/ 32 h 2829"/>
                <a:gd name="T108" fmla="*/ 2186 w 3476"/>
                <a:gd name="T109" fmla="*/ 40 h 2829"/>
                <a:gd name="T110" fmla="*/ 1609 w 3476"/>
                <a:gd name="T111" fmla="*/ 18 h 2829"/>
                <a:gd name="T112" fmla="*/ 1674 w 3476"/>
                <a:gd name="T113" fmla="*/ 10 h 2829"/>
                <a:gd name="T114" fmla="*/ 1719 w 3476"/>
                <a:gd name="T115" fmla="*/ 21 h 2829"/>
                <a:gd name="T116" fmla="*/ 1741 w 3476"/>
                <a:gd name="T117" fmla="*/ 18 h 2829"/>
                <a:gd name="T118" fmla="*/ 1931 w 3476"/>
                <a:gd name="T119" fmla="*/ 16 h 2829"/>
                <a:gd name="T120" fmla="*/ 1867 w 3476"/>
                <a:gd name="T121" fmla="*/ 0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6" h="2829">
                  <a:moveTo>
                    <a:pt x="239" y="2829"/>
                  </a:moveTo>
                  <a:lnTo>
                    <a:pt x="239" y="2829"/>
                  </a:lnTo>
                  <a:lnTo>
                    <a:pt x="231" y="2810"/>
                  </a:lnTo>
                  <a:lnTo>
                    <a:pt x="242" y="2805"/>
                  </a:lnTo>
                  <a:lnTo>
                    <a:pt x="242" y="2805"/>
                  </a:lnTo>
                  <a:lnTo>
                    <a:pt x="252" y="2823"/>
                  </a:lnTo>
                  <a:lnTo>
                    <a:pt x="239" y="2829"/>
                  </a:lnTo>
                  <a:close/>
                  <a:moveTo>
                    <a:pt x="223" y="2789"/>
                  </a:moveTo>
                  <a:lnTo>
                    <a:pt x="223" y="2789"/>
                  </a:lnTo>
                  <a:lnTo>
                    <a:pt x="212" y="2770"/>
                  </a:lnTo>
                  <a:lnTo>
                    <a:pt x="225" y="2764"/>
                  </a:lnTo>
                  <a:lnTo>
                    <a:pt x="225" y="2764"/>
                  </a:lnTo>
                  <a:lnTo>
                    <a:pt x="233" y="2783"/>
                  </a:lnTo>
                  <a:lnTo>
                    <a:pt x="223" y="2789"/>
                  </a:lnTo>
                  <a:close/>
                  <a:moveTo>
                    <a:pt x="204" y="2751"/>
                  </a:moveTo>
                  <a:lnTo>
                    <a:pt x="204" y="2751"/>
                  </a:lnTo>
                  <a:lnTo>
                    <a:pt x="196" y="2730"/>
                  </a:lnTo>
                  <a:lnTo>
                    <a:pt x="209" y="2724"/>
                  </a:lnTo>
                  <a:lnTo>
                    <a:pt x="209" y="2724"/>
                  </a:lnTo>
                  <a:lnTo>
                    <a:pt x="217" y="2746"/>
                  </a:lnTo>
                  <a:lnTo>
                    <a:pt x="204" y="2751"/>
                  </a:lnTo>
                  <a:close/>
                  <a:moveTo>
                    <a:pt x="188" y="2711"/>
                  </a:moveTo>
                  <a:lnTo>
                    <a:pt x="188" y="2711"/>
                  </a:lnTo>
                  <a:lnTo>
                    <a:pt x="180" y="2692"/>
                  </a:lnTo>
                  <a:lnTo>
                    <a:pt x="193" y="2687"/>
                  </a:lnTo>
                  <a:lnTo>
                    <a:pt x="193" y="2687"/>
                  </a:lnTo>
                  <a:lnTo>
                    <a:pt x="201" y="2705"/>
                  </a:lnTo>
                  <a:lnTo>
                    <a:pt x="188" y="2711"/>
                  </a:lnTo>
                  <a:close/>
                  <a:moveTo>
                    <a:pt x="172" y="2671"/>
                  </a:moveTo>
                  <a:lnTo>
                    <a:pt x="172" y="2671"/>
                  </a:lnTo>
                  <a:lnTo>
                    <a:pt x="166" y="2652"/>
                  </a:lnTo>
                  <a:lnTo>
                    <a:pt x="177" y="2646"/>
                  </a:lnTo>
                  <a:lnTo>
                    <a:pt x="177" y="2646"/>
                  </a:lnTo>
                  <a:lnTo>
                    <a:pt x="185" y="2665"/>
                  </a:lnTo>
                  <a:lnTo>
                    <a:pt x="172" y="2671"/>
                  </a:lnTo>
                  <a:close/>
                  <a:moveTo>
                    <a:pt x="158" y="2630"/>
                  </a:moveTo>
                  <a:lnTo>
                    <a:pt x="158" y="2630"/>
                  </a:lnTo>
                  <a:lnTo>
                    <a:pt x="150" y="2612"/>
                  </a:lnTo>
                  <a:lnTo>
                    <a:pt x="164" y="2606"/>
                  </a:lnTo>
                  <a:lnTo>
                    <a:pt x="164" y="2606"/>
                  </a:lnTo>
                  <a:lnTo>
                    <a:pt x="169" y="2625"/>
                  </a:lnTo>
                  <a:lnTo>
                    <a:pt x="158" y="2630"/>
                  </a:lnTo>
                  <a:close/>
                  <a:moveTo>
                    <a:pt x="142" y="2590"/>
                  </a:moveTo>
                  <a:lnTo>
                    <a:pt x="142" y="2590"/>
                  </a:lnTo>
                  <a:lnTo>
                    <a:pt x="137" y="2571"/>
                  </a:lnTo>
                  <a:lnTo>
                    <a:pt x="148" y="2566"/>
                  </a:lnTo>
                  <a:lnTo>
                    <a:pt x="148" y="2566"/>
                  </a:lnTo>
                  <a:lnTo>
                    <a:pt x="156" y="2585"/>
                  </a:lnTo>
                  <a:lnTo>
                    <a:pt x="142" y="2590"/>
                  </a:lnTo>
                  <a:close/>
                  <a:moveTo>
                    <a:pt x="129" y="2550"/>
                  </a:moveTo>
                  <a:lnTo>
                    <a:pt x="129" y="2550"/>
                  </a:lnTo>
                  <a:lnTo>
                    <a:pt x="124" y="2528"/>
                  </a:lnTo>
                  <a:lnTo>
                    <a:pt x="134" y="2526"/>
                  </a:lnTo>
                  <a:lnTo>
                    <a:pt x="134" y="2526"/>
                  </a:lnTo>
                  <a:lnTo>
                    <a:pt x="142" y="2545"/>
                  </a:lnTo>
                  <a:lnTo>
                    <a:pt x="129" y="2550"/>
                  </a:lnTo>
                  <a:close/>
                  <a:moveTo>
                    <a:pt x="115" y="2510"/>
                  </a:moveTo>
                  <a:lnTo>
                    <a:pt x="115" y="2510"/>
                  </a:lnTo>
                  <a:lnTo>
                    <a:pt x="110" y="2488"/>
                  </a:lnTo>
                  <a:lnTo>
                    <a:pt x="124" y="2486"/>
                  </a:lnTo>
                  <a:lnTo>
                    <a:pt x="124" y="2486"/>
                  </a:lnTo>
                  <a:lnTo>
                    <a:pt x="129" y="2504"/>
                  </a:lnTo>
                  <a:lnTo>
                    <a:pt x="115" y="2510"/>
                  </a:lnTo>
                  <a:close/>
                  <a:moveTo>
                    <a:pt x="102" y="2469"/>
                  </a:moveTo>
                  <a:lnTo>
                    <a:pt x="102" y="2469"/>
                  </a:lnTo>
                  <a:lnTo>
                    <a:pt x="97" y="2448"/>
                  </a:lnTo>
                  <a:lnTo>
                    <a:pt x="110" y="2443"/>
                  </a:lnTo>
                  <a:lnTo>
                    <a:pt x="110" y="2443"/>
                  </a:lnTo>
                  <a:lnTo>
                    <a:pt x="115" y="2464"/>
                  </a:lnTo>
                  <a:lnTo>
                    <a:pt x="102" y="2469"/>
                  </a:lnTo>
                  <a:close/>
                  <a:moveTo>
                    <a:pt x="91" y="2427"/>
                  </a:moveTo>
                  <a:lnTo>
                    <a:pt x="91" y="2427"/>
                  </a:lnTo>
                  <a:lnTo>
                    <a:pt x="86" y="2405"/>
                  </a:lnTo>
                  <a:lnTo>
                    <a:pt x="99" y="2402"/>
                  </a:lnTo>
                  <a:lnTo>
                    <a:pt x="99" y="2402"/>
                  </a:lnTo>
                  <a:lnTo>
                    <a:pt x="105" y="2424"/>
                  </a:lnTo>
                  <a:lnTo>
                    <a:pt x="91" y="2427"/>
                  </a:lnTo>
                  <a:close/>
                  <a:moveTo>
                    <a:pt x="81" y="2386"/>
                  </a:moveTo>
                  <a:lnTo>
                    <a:pt x="81" y="2386"/>
                  </a:lnTo>
                  <a:lnTo>
                    <a:pt x="75" y="2365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91" y="2381"/>
                  </a:lnTo>
                  <a:lnTo>
                    <a:pt x="81" y="2386"/>
                  </a:lnTo>
                  <a:close/>
                  <a:moveTo>
                    <a:pt x="70" y="2343"/>
                  </a:moveTo>
                  <a:lnTo>
                    <a:pt x="70" y="2343"/>
                  </a:lnTo>
                  <a:lnTo>
                    <a:pt x="65" y="2325"/>
                  </a:lnTo>
                  <a:lnTo>
                    <a:pt x="78" y="2319"/>
                  </a:lnTo>
                  <a:lnTo>
                    <a:pt x="78" y="2319"/>
                  </a:lnTo>
                  <a:lnTo>
                    <a:pt x="81" y="2341"/>
                  </a:lnTo>
                  <a:lnTo>
                    <a:pt x="70" y="2343"/>
                  </a:lnTo>
                  <a:close/>
                  <a:moveTo>
                    <a:pt x="59" y="2303"/>
                  </a:moveTo>
                  <a:lnTo>
                    <a:pt x="59" y="2303"/>
                  </a:lnTo>
                  <a:lnTo>
                    <a:pt x="54" y="2282"/>
                  </a:lnTo>
                  <a:lnTo>
                    <a:pt x="67" y="2279"/>
                  </a:lnTo>
                  <a:lnTo>
                    <a:pt x="67" y="2279"/>
                  </a:lnTo>
                  <a:lnTo>
                    <a:pt x="73" y="2300"/>
                  </a:lnTo>
                  <a:lnTo>
                    <a:pt x="59" y="2303"/>
                  </a:lnTo>
                  <a:close/>
                  <a:moveTo>
                    <a:pt x="48" y="2260"/>
                  </a:moveTo>
                  <a:lnTo>
                    <a:pt x="48" y="2260"/>
                  </a:lnTo>
                  <a:lnTo>
                    <a:pt x="46" y="2239"/>
                  </a:lnTo>
                  <a:lnTo>
                    <a:pt x="59" y="2236"/>
                  </a:lnTo>
                  <a:lnTo>
                    <a:pt x="59" y="2236"/>
                  </a:lnTo>
                  <a:lnTo>
                    <a:pt x="62" y="2258"/>
                  </a:lnTo>
                  <a:lnTo>
                    <a:pt x="48" y="2260"/>
                  </a:lnTo>
                  <a:close/>
                  <a:moveTo>
                    <a:pt x="40" y="2217"/>
                  </a:moveTo>
                  <a:lnTo>
                    <a:pt x="40" y="2217"/>
                  </a:lnTo>
                  <a:lnTo>
                    <a:pt x="38" y="2199"/>
                  </a:lnTo>
                  <a:lnTo>
                    <a:pt x="51" y="2196"/>
                  </a:lnTo>
                  <a:lnTo>
                    <a:pt x="51" y="2196"/>
                  </a:lnTo>
                  <a:lnTo>
                    <a:pt x="54" y="2217"/>
                  </a:lnTo>
                  <a:lnTo>
                    <a:pt x="40" y="2217"/>
                  </a:lnTo>
                  <a:close/>
                  <a:moveTo>
                    <a:pt x="32" y="2177"/>
                  </a:moveTo>
                  <a:lnTo>
                    <a:pt x="32" y="2177"/>
                  </a:lnTo>
                  <a:lnTo>
                    <a:pt x="30" y="2156"/>
                  </a:lnTo>
                  <a:lnTo>
                    <a:pt x="43" y="2153"/>
                  </a:lnTo>
                  <a:lnTo>
                    <a:pt x="43" y="2153"/>
                  </a:lnTo>
                  <a:lnTo>
                    <a:pt x="46" y="2174"/>
                  </a:lnTo>
                  <a:lnTo>
                    <a:pt x="32" y="2177"/>
                  </a:lnTo>
                  <a:close/>
                  <a:moveTo>
                    <a:pt x="27" y="2134"/>
                  </a:moveTo>
                  <a:lnTo>
                    <a:pt x="27" y="2134"/>
                  </a:lnTo>
                  <a:lnTo>
                    <a:pt x="22" y="2113"/>
                  </a:lnTo>
                  <a:lnTo>
                    <a:pt x="35" y="2110"/>
                  </a:lnTo>
                  <a:lnTo>
                    <a:pt x="35" y="2110"/>
                  </a:lnTo>
                  <a:lnTo>
                    <a:pt x="40" y="2132"/>
                  </a:lnTo>
                  <a:lnTo>
                    <a:pt x="27" y="2134"/>
                  </a:lnTo>
                  <a:close/>
                  <a:moveTo>
                    <a:pt x="19" y="2091"/>
                  </a:moveTo>
                  <a:lnTo>
                    <a:pt x="19" y="2091"/>
                  </a:lnTo>
                  <a:lnTo>
                    <a:pt x="16" y="2070"/>
                  </a:lnTo>
                  <a:lnTo>
                    <a:pt x="30" y="2070"/>
                  </a:lnTo>
                  <a:lnTo>
                    <a:pt x="30" y="2070"/>
                  </a:lnTo>
                  <a:lnTo>
                    <a:pt x="32" y="2089"/>
                  </a:lnTo>
                  <a:lnTo>
                    <a:pt x="19" y="2091"/>
                  </a:lnTo>
                  <a:close/>
                  <a:moveTo>
                    <a:pt x="14" y="2048"/>
                  </a:moveTo>
                  <a:lnTo>
                    <a:pt x="14" y="2048"/>
                  </a:lnTo>
                  <a:lnTo>
                    <a:pt x="11" y="2027"/>
                  </a:lnTo>
                  <a:lnTo>
                    <a:pt x="24" y="2027"/>
                  </a:lnTo>
                  <a:lnTo>
                    <a:pt x="24" y="2027"/>
                  </a:lnTo>
                  <a:lnTo>
                    <a:pt x="27" y="2048"/>
                  </a:lnTo>
                  <a:lnTo>
                    <a:pt x="14" y="2048"/>
                  </a:lnTo>
                  <a:close/>
                  <a:moveTo>
                    <a:pt x="11" y="2006"/>
                  </a:moveTo>
                  <a:lnTo>
                    <a:pt x="11" y="2006"/>
                  </a:lnTo>
                  <a:lnTo>
                    <a:pt x="8" y="1984"/>
                  </a:lnTo>
                  <a:lnTo>
                    <a:pt x="22" y="1984"/>
                  </a:lnTo>
                  <a:lnTo>
                    <a:pt x="22" y="1984"/>
                  </a:lnTo>
                  <a:lnTo>
                    <a:pt x="24" y="2006"/>
                  </a:lnTo>
                  <a:lnTo>
                    <a:pt x="11" y="2006"/>
                  </a:lnTo>
                  <a:close/>
                  <a:moveTo>
                    <a:pt x="6" y="1963"/>
                  </a:moveTo>
                  <a:lnTo>
                    <a:pt x="6" y="1963"/>
                  </a:lnTo>
                  <a:lnTo>
                    <a:pt x="6" y="1941"/>
                  </a:lnTo>
                  <a:lnTo>
                    <a:pt x="19" y="1941"/>
                  </a:lnTo>
                  <a:lnTo>
                    <a:pt x="19" y="1941"/>
                  </a:lnTo>
                  <a:lnTo>
                    <a:pt x="19" y="1963"/>
                  </a:lnTo>
                  <a:lnTo>
                    <a:pt x="6" y="1963"/>
                  </a:lnTo>
                  <a:close/>
                  <a:moveTo>
                    <a:pt x="3" y="1920"/>
                  </a:moveTo>
                  <a:lnTo>
                    <a:pt x="3" y="1920"/>
                  </a:lnTo>
                  <a:lnTo>
                    <a:pt x="3" y="1898"/>
                  </a:lnTo>
                  <a:lnTo>
                    <a:pt x="16" y="1898"/>
                  </a:lnTo>
                  <a:lnTo>
                    <a:pt x="16" y="1898"/>
                  </a:lnTo>
                  <a:lnTo>
                    <a:pt x="16" y="1920"/>
                  </a:lnTo>
                  <a:lnTo>
                    <a:pt x="3" y="1920"/>
                  </a:lnTo>
                  <a:close/>
                  <a:moveTo>
                    <a:pt x="0" y="1877"/>
                  </a:moveTo>
                  <a:lnTo>
                    <a:pt x="0" y="1877"/>
                  </a:lnTo>
                  <a:lnTo>
                    <a:pt x="0" y="1855"/>
                  </a:lnTo>
                  <a:lnTo>
                    <a:pt x="14" y="1855"/>
                  </a:lnTo>
                  <a:lnTo>
                    <a:pt x="14" y="1855"/>
                  </a:lnTo>
                  <a:lnTo>
                    <a:pt x="14" y="1877"/>
                  </a:lnTo>
                  <a:lnTo>
                    <a:pt x="0" y="1877"/>
                  </a:lnTo>
                  <a:close/>
                  <a:moveTo>
                    <a:pt x="0" y="1834"/>
                  </a:moveTo>
                  <a:lnTo>
                    <a:pt x="0" y="1834"/>
                  </a:lnTo>
                  <a:lnTo>
                    <a:pt x="0" y="1812"/>
                  </a:lnTo>
                  <a:lnTo>
                    <a:pt x="14" y="1812"/>
                  </a:lnTo>
                  <a:lnTo>
                    <a:pt x="14" y="1812"/>
                  </a:lnTo>
                  <a:lnTo>
                    <a:pt x="14" y="1834"/>
                  </a:lnTo>
                  <a:lnTo>
                    <a:pt x="0" y="1834"/>
                  </a:lnTo>
                  <a:close/>
                  <a:moveTo>
                    <a:pt x="14" y="1791"/>
                  </a:moveTo>
                  <a:lnTo>
                    <a:pt x="0" y="1791"/>
                  </a:lnTo>
                  <a:lnTo>
                    <a:pt x="0" y="1791"/>
                  </a:lnTo>
                  <a:lnTo>
                    <a:pt x="0" y="1770"/>
                  </a:lnTo>
                  <a:lnTo>
                    <a:pt x="14" y="1772"/>
                  </a:lnTo>
                  <a:lnTo>
                    <a:pt x="14" y="1772"/>
                  </a:lnTo>
                  <a:lnTo>
                    <a:pt x="14" y="1791"/>
                  </a:lnTo>
                  <a:lnTo>
                    <a:pt x="14" y="1791"/>
                  </a:lnTo>
                  <a:close/>
                  <a:moveTo>
                    <a:pt x="14" y="1751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727"/>
                  </a:lnTo>
                  <a:lnTo>
                    <a:pt x="14" y="1729"/>
                  </a:lnTo>
                  <a:lnTo>
                    <a:pt x="14" y="1729"/>
                  </a:lnTo>
                  <a:lnTo>
                    <a:pt x="14" y="1751"/>
                  </a:lnTo>
                  <a:lnTo>
                    <a:pt x="14" y="1751"/>
                  </a:lnTo>
                  <a:close/>
                  <a:moveTo>
                    <a:pt x="16" y="1708"/>
                  </a:moveTo>
                  <a:lnTo>
                    <a:pt x="3" y="1705"/>
                  </a:lnTo>
                  <a:lnTo>
                    <a:pt x="3" y="1705"/>
                  </a:lnTo>
                  <a:lnTo>
                    <a:pt x="3" y="1684"/>
                  </a:lnTo>
                  <a:lnTo>
                    <a:pt x="16" y="1686"/>
                  </a:lnTo>
                  <a:lnTo>
                    <a:pt x="16" y="1686"/>
                  </a:lnTo>
                  <a:lnTo>
                    <a:pt x="16" y="1708"/>
                  </a:lnTo>
                  <a:lnTo>
                    <a:pt x="16" y="1708"/>
                  </a:lnTo>
                  <a:close/>
                  <a:moveTo>
                    <a:pt x="19" y="1665"/>
                  </a:moveTo>
                  <a:lnTo>
                    <a:pt x="6" y="1662"/>
                  </a:lnTo>
                  <a:lnTo>
                    <a:pt x="6" y="1662"/>
                  </a:lnTo>
                  <a:lnTo>
                    <a:pt x="6" y="1643"/>
                  </a:lnTo>
                  <a:lnTo>
                    <a:pt x="19" y="1643"/>
                  </a:lnTo>
                  <a:lnTo>
                    <a:pt x="19" y="1643"/>
                  </a:lnTo>
                  <a:lnTo>
                    <a:pt x="19" y="1665"/>
                  </a:lnTo>
                  <a:lnTo>
                    <a:pt x="19" y="1665"/>
                  </a:lnTo>
                  <a:close/>
                  <a:moveTo>
                    <a:pt x="22" y="1622"/>
                  </a:moveTo>
                  <a:lnTo>
                    <a:pt x="8" y="1622"/>
                  </a:lnTo>
                  <a:lnTo>
                    <a:pt x="8" y="1622"/>
                  </a:lnTo>
                  <a:lnTo>
                    <a:pt x="11" y="1601"/>
                  </a:lnTo>
                  <a:lnTo>
                    <a:pt x="24" y="1601"/>
                  </a:lnTo>
                  <a:lnTo>
                    <a:pt x="24" y="1601"/>
                  </a:lnTo>
                  <a:lnTo>
                    <a:pt x="22" y="1622"/>
                  </a:lnTo>
                  <a:lnTo>
                    <a:pt x="22" y="1622"/>
                  </a:lnTo>
                  <a:close/>
                  <a:moveTo>
                    <a:pt x="27" y="1579"/>
                  </a:moveTo>
                  <a:lnTo>
                    <a:pt x="14" y="1579"/>
                  </a:lnTo>
                  <a:lnTo>
                    <a:pt x="14" y="1579"/>
                  </a:lnTo>
                  <a:lnTo>
                    <a:pt x="16" y="1558"/>
                  </a:lnTo>
                  <a:lnTo>
                    <a:pt x="30" y="1558"/>
                  </a:lnTo>
                  <a:lnTo>
                    <a:pt x="30" y="1558"/>
                  </a:lnTo>
                  <a:lnTo>
                    <a:pt x="27" y="1579"/>
                  </a:lnTo>
                  <a:lnTo>
                    <a:pt x="27" y="1579"/>
                  </a:lnTo>
                  <a:close/>
                  <a:moveTo>
                    <a:pt x="32" y="1536"/>
                  </a:moveTo>
                  <a:lnTo>
                    <a:pt x="19" y="1536"/>
                  </a:lnTo>
                  <a:lnTo>
                    <a:pt x="19" y="1536"/>
                  </a:lnTo>
                  <a:lnTo>
                    <a:pt x="22" y="1515"/>
                  </a:lnTo>
                  <a:lnTo>
                    <a:pt x="35" y="1517"/>
                  </a:lnTo>
                  <a:lnTo>
                    <a:pt x="35" y="1517"/>
                  </a:lnTo>
                  <a:lnTo>
                    <a:pt x="32" y="1536"/>
                  </a:lnTo>
                  <a:lnTo>
                    <a:pt x="32" y="1536"/>
                  </a:lnTo>
                  <a:close/>
                  <a:moveTo>
                    <a:pt x="38" y="1496"/>
                  </a:moveTo>
                  <a:lnTo>
                    <a:pt x="24" y="1493"/>
                  </a:lnTo>
                  <a:lnTo>
                    <a:pt x="24" y="1493"/>
                  </a:lnTo>
                  <a:lnTo>
                    <a:pt x="30" y="1472"/>
                  </a:lnTo>
                  <a:lnTo>
                    <a:pt x="43" y="1475"/>
                  </a:lnTo>
                  <a:lnTo>
                    <a:pt x="43" y="1475"/>
                  </a:lnTo>
                  <a:lnTo>
                    <a:pt x="38" y="1496"/>
                  </a:lnTo>
                  <a:lnTo>
                    <a:pt x="38" y="1496"/>
                  </a:lnTo>
                  <a:close/>
                  <a:moveTo>
                    <a:pt x="46" y="1453"/>
                  </a:moveTo>
                  <a:lnTo>
                    <a:pt x="32" y="1450"/>
                  </a:lnTo>
                  <a:lnTo>
                    <a:pt x="32" y="1450"/>
                  </a:lnTo>
                  <a:lnTo>
                    <a:pt x="38" y="1429"/>
                  </a:lnTo>
                  <a:lnTo>
                    <a:pt x="51" y="1432"/>
                  </a:lnTo>
                  <a:lnTo>
                    <a:pt x="51" y="1432"/>
                  </a:lnTo>
                  <a:lnTo>
                    <a:pt x="46" y="1453"/>
                  </a:lnTo>
                  <a:lnTo>
                    <a:pt x="46" y="1453"/>
                  </a:lnTo>
                  <a:close/>
                  <a:moveTo>
                    <a:pt x="54" y="1413"/>
                  </a:moveTo>
                  <a:lnTo>
                    <a:pt x="43" y="1410"/>
                  </a:lnTo>
                  <a:lnTo>
                    <a:pt x="43" y="1410"/>
                  </a:lnTo>
                  <a:lnTo>
                    <a:pt x="46" y="1389"/>
                  </a:lnTo>
                  <a:lnTo>
                    <a:pt x="59" y="1391"/>
                  </a:lnTo>
                  <a:lnTo>
                    <a:pt x="59" y="1391"/>
                  </a:lnTo>
                  <a:lnTo>
                    <a:pt x="54" y="1413"/>
                  </a:lnTo>
                  <a:lnTo>
                    <a:pt x="54" y="1413"/>
                  </a:lnTo>
                  <a:close/>
                  <a:moveTo>
                    <a:pt x="65" y="1370"/>
                  </a:moveTo>
                  <a:lnTo>
                    <a:pt x="51" y="1367"/>
                  </a:lnTo>
                  <a:lnTo>
                    <a:pt x="51" y="1367"/>
                  </a:lnTo>
                  <a:lnTo>
                    <a:pt x="56" y="1346"/>
                  </a:lnTo>
                  <a:lnTo>
                    <a:pt x="70" y="1348"/>
                  </a:lnTo>
                  <a:lnTo>
                    <a:pt x="70" y="1348"/>
                  </a:lnTo>
                  <a:lnTo>
                    <a:pt x="65" y="1370"/>
                  </a:lnTo>
                  <a:lnTo>
                    <a:pt x="65" y="1370"/>
                  </a:lnTo>
                  <a:close/>
                  <a:moveTo>
                    <a:pt x="75" y="1330"/>
                  </a:moveTo>
                  <a:lnTo>
                    <a:pt x="62" y="1324"/>
                  </a:lnTo>
                  <a:lnTo>
                    <a:pt x="62" y="1324"/>
                  </a:lnTo>
                  <a:lnTo>
                    <a:pt x="67" y="1306"/>
                  </a:lnTo>
                  <a:lnTo>
                    <a:pt x="81" y="1308"/>
                  </a:lnTo>
                  <a:lnTo>
                    <a:pt x="81" y="1308"/>
                  </a:lnTo>
                  <a:lnTo>
                    <a:pt x="75" y="1330"/>
                  </a:lnTo>
                  <a:lnTo>
                    <a:pt x="75" y="1330"/>
                  </a:lnTo>
                  <a:close/>
                  <a:moveTo>
                    <a:pt x="86" y="1287"/>
                  </a:moveTo>
                  <a:lnTo>
                    <a:pt x="73" y="1284"/>
                  </a:lnTo>
                  <a:lnTo>
                    <a:pt x="73" y="1284"/>
                  </a:lnTo>
                  <a:lnTo>
                    <a:pt x="81" y="1263"/>
                  </a:lnTo>
                  <a:lnTo>
                    <a:pt x="94" y="1268"/>
                  </a:lnTo>
                  <a:lnTo>
                    <a:pt x="94" y="1268"/>
                  </a:lnTo>
                  <a:lnTo>
                    <a:pt x="86" y="1287"/>
                  </a:lnTo>
                  <a:lnTo>
                    <a:pt x="86" y="1287"/>
                  </a:lnTo>
                  <a:close/>
                  <a:moveTo>
                    <a:pt x="99" y="1247"/>
                  </a:moveTo>
                  <a:lnTo>
                    <a:pt x="86" y="1244"/>
                  </a:lnTo>
                  <a:lnTo>
                    <a:pt x="86" y="1244"/>
                  </a:lnTo>
                  <a:lnTo>
                    <a:pt x="94" y="1222"/>
                  </a:lnTo>
                  <a:lnTo>
                    <a:pt x="105" y="1228"/>
                  </a:lnTo>
                  <a:lnTo>
                    <a:pt x="105" y="1228"/>
                  </a:lnTo>
                  <a:lnTo>
                    <a:pt x="99" y="1247"/>
                  </a:lnTo>
                  <a:lnTo>
                    <a:pt x="99" y="1247"/>
                  </a:lnTo>
                  <a:close/>
                  <a:moveTo>
                    <a:pt x="113" y="1206"/>
                  </a:moveTo>
                  <a:lnTo>
                    <a:pt x="99" y="1204"/>
                  </a:lnTo>
                  <a:lnTo>
                    <a:pt x="99" y="1204"/>
                  </a:lnTo>
                  <a:lnTo>
                    <a:pt x="107" y="1182"/>
                  </a:lnTo>
                  <a:lnTo>
                    <a:pt x="121" y="1188"/>
                  </a:lnTo>
                  <a:lnTo>
                    <a:pt x="121" y="1188"/>
                  </a:lnTo>
                  <a:lnTo>
                    <a:pt x="113" y="1206"/>
                  </a:lnTo>
                  <a:lnTo>
                    <a:pt x="113" y="1206"/>
                  </a:lnTo>
                  <a:close/>
                  <a:moveTo>
                    <a:pt x="126" y="1166"/>
                  </a:moveTo>
                  <a:lnTo>
                    <a:pt x="115" y="1161"/>
                  </a:lnTo>
                  <a:lnTo>
                    <a:pt x="115" y="1161"/>
                  </a:lnTo>
                  <a:lnTo>
                    <a:pt x="124" y="1142"/>
                  </a:lnTo>
                  <a:lnTo>
                    <a:pt x="134" y="1147"/>
                  </a:lnTo>
                  <a:lnTo>
                    <a:pt x="134" y="1147"/>
                  </a:lnTo>
                  <a:lnTo>
                    <a:pt x="126" y="1166"/>
                  </a:lnTo>
                  <a:lnTo>
                    <a:pt x="126" y="1166"/>
                  </a:lnTo>
                  <a:close/>
                  <a:moveTo>
                    <a:pt x="142" y="1129"/>
                  </a:moveTo>
                  <a:lnTo>
                    <a:pt x="132" y="1123"/>
                  </a:lnTo>
                  <a:lnTo>
                    <a:pt x="132" y="1123"/>
                  </a:lnTo>
                  <a:lnTo>
                    <a:pt x="140" y="1102"/>
                  </a:lnTo>
                  <a:lnTo>
                    <a:pt x="150" y="1107"/>
                  </a:lnTo>
                  <a:lnTo>
                    <a:pt x="150" y="1107"/>
                  </a:lnTo>
                  <a:lnTo>
                    <a:pt x="142" y="1129"/>
                  </a:lnTo>
                  <a:lnTo>
                    <a:pt x="142" y="1129"/>
                  </a:lnTo>
                  <a:close/>
                  <a:moveTo>
                    <a:pt x="161" y="1088"/>
                  </a:moveTo>
                  <a:lnTo>
                    <a:pt x="148" y="1083"/>
                  </a:lnTo>
                  <a:lnTo>
                    <a:pt x="148" y="1083"/>
                  </a:lnTo>
                  <a:lnTo>
                    <a:pt x="156" y="1064"/>
                  </a:lnTo>
                  <a:lnTo>
                    <a:pt x="169" y="1070"/>
                  </a:lnTo>
                  <a:lnTo>
                    <a:pt x="169" y="1070"/>
                  </a:lnTo>
                  <a:lnTo>
                    <a:pt x="161" y="1088"/>
                  </a:lnTo>
                  <a:lnTo>
                    <a:pt x="161" y="1088"/>
                  </a:lnTo>
                  <a:close/>
                  <a:moveTo>
                    <a:pt x="177" y="1048"/>
                  </a:moveTo>
                  <a:lnTo>
                    <a:pt x="166" y="1043"/>
                  </a:lnTo>
                  <a:lnTo>
                    <a:pt x="166" y="1043"/>
                  </a:lnTo>
                  <a:lnTo>
                    <a:pt x="174" y="1024"/>
                  </a:lnTo>
                  <a:lnTo>
                    <a:pt x="188" y="1029"/>
                  </a:lnTo>
                  <a:lnTo>
                    <a:pt x="188" y="1029"/>
                  </a:lnTo>
                  <a:lnTo>
                    <a:pt x="177" y="1048"/>
                  </a:lnTo>
                  <a:lnTo>
                    <a:pt x="177" y="1048"/>
                  </a:lnTo>
                  <a:close/>
                  <a:moveTo>
                    <a:pt x="196" y="1011"/>
                  </a:moveTo>
                  <a:lnTo>
                    <a:pt x="185" y="1005"/>
                  </a:lnTo>
                  <a:lnTo>
                    <a:pt x="185" y="1005"/>
                  </a:lnTo>
                  <a:lnTo>
                    <a:pt x="193" y="986"/>
                  </a:lnTo>
                  <a:lnTo>
                    <a:pt x="207" y="992"/>
                  </a:lnTo>
                  <a:lnTo>
                    <a:pt x="207" y="992"/>
                  </a:lnTo>
                  <a:lnTo>
                    <a:pt x="196" y="1011"/>
                  </a:lnTo>
                  <a:lnTo>
                    <a:pt x="196" y="1011"/>
                  </a:lnTo>
                  <a:close/>
                  <a:moveTo>
                    <a:pt x="3462" y="1005"/>
                  </a:moveTo>
                  <a:lnTo>
                    <a:pt x="3462" y="1005"/>
                  </a:lnTo>
                  <a:lnTo>
                    <a:pt x="3454" y="986"/>
                  </a:lnTo>
                  <a:lnTo>
                    <a:pt x="3465" y="978"/>
                  </a:lnTo>
                  <a:lnTo>
                    <a:pt x="3465" y="978"/>
                  </a:lnTo>
                  <a:lnTo>
                    <a:pt x="3476" y="1000"/>
                  </a:lnTo>
                  <a:lnTo>
                    <a:pt x="3462" y="1005"/>
                  </a:lnTo>
                  <a:close/>
                  <a:moveTo>
                    <a:pt x="215" y="973"/>
                  </a:moveTo>
                  <a:lnTo>
                    <a:pt x="204" y="968"/>
                  </a:lnTo>
                  <a:lnTo>
                    <a:pt x="204" y="968"/>
                  </a:lnTo>
                  <a:lnTo>
                    <a:pt x="215" y="949"/>
                  </a:lnTo>
                  <a:lnTo>
                    <a:pt x="225" y="954"/>
                  </a:lnTo>
                  <a:lnTo>
                    <a:pt x="225" y="954"/>
                  </a:lnTo>
                  <a:lnTo>
                    <a:pt x="215" y="973"/>
                  </a:lnTo>
                  <a:lnTo>
                    <a:pt x="215" y="973"/>
                  </a:lnTo>
                  <a:close/>
                  <a:moveTo>
                    <a:pt x="3443" y="968"/>
                  </a:moveTo>
                  <a:lnTo>
                    <a:pt x="3443" y="968"/>
                  </a:lnTo>
                  <a:lnTo>
                    <a:pt x="3433" y="949"/>
                  </a:lnTo>
                  <a:lnTo>
                    <a:pt x="3443" y="941"/>
                  </a:lnTo>
                  <a:lnTo>
                    <a:pt x="3443" y="941"/>
                  </a:lnTo>
                  <a:lnTo>
                    <a:pt x="3454" y="960"/>
                  </a:lnTo>
                  <a:lnTo>
                    <a:pt x="3443" y="968"/>
                  </a:lnTo>
                  <a:close/>
                  <a:moveTo>
                    <a:pt x="236" y="935"/>
                  </a:moveTo>
                  <a:lnTo>
                    <a:pt x="225" y="930"/>
                  </a:lnTo>
                  <a:lnTo>
                    <a:pt x="225" y="930"/>
                  </a:lnTo>
                  <a:lnTo>
                    <a:pt x="236" y="911"/>
                  </a:lnTo>
                  <a:lnTo>
                    <a:pt x="247" y="917"/>
                  </a:lnTo>
                  <a:lnTo>
                    <a:pt x="247" y="917"/>
                  </a:lnTo>
                  <a:lnTo>
                    <a:pt x="236" y="935"/>
                  </a:lnTo>
                  <a:lnTo>
                    <a:pt x="236" y="935"/>
                  </a:lnTo>
                  <a:close/>
                  <a:moveTo>
                    <a:pt x="3422" y="930"/>
                  </a:moveTo>
                  <a:lnTo>
                    <a:pt x="3422" y="930"/>
                  </a:lnTo>
                  <a:lnTo>
                    <a:pt x="3411" y="911"/>
                  </a:lnTo>
                  <a:lnTo>
                    <a:pt x="3422" y="903"/>
                  </a:lnTo>
                  <a:lnTo>
                    <a:pt x="3422" y="903"/>
                  </a:lnTo>
                  <a:lnTo>
                    <a:pt x="3433" y="922"/>
                  </a:lnTo>
                  <a:lnTo>
                    <a:pt x="3422" y="930"/>
                  </a:lnTo>
                  <a:close/>
                  <a:moveTo>
                    <a:pt x="258" y="898"/>
                  </a:moveTo>
                  <a:lnTo>
                    <a:pt x="247" y="893"/>
                  </a:lnTo>
                  <a:lnTo>
                    <a:pt x="247" y="893"/>
                  </a:lnTo>
                  <a:lnTo>
                    <a:pt x="258" y="874"/>
                  </a:lnTo>
                  <a:lnTo>
                    <a:pt x="268" y="882"/>
                  </a:lnTo>
                  <a:lnTo>
                    <a:pt x="268" y="882"/>
                  </a:lnTo>
                  <a:lnTo>
                    <a:pt x="258" y="898"/>
                  </a:lnTo>
                  <a:lnTo>
                    <a:pt x="258" y="898"/>
                  </a:lnTo>
                  <a:close/>
                  <a:moveTo>
                    <a:pt x="3400" y="893"/>
                  </a:moveTo>
                  <a:lnTo>
                    <a:pt x="3400" y="893"/>
                  </a:lnTo>
                  <a:lnTo>
                    <a:pt x="3390" y="874"/>
                  </a:lnTo>
                  <a:lnTo>
                    <a:pt x="3400" y="868"/>
                  </a:lnTo>
                  <a:lnTo>
                    <a:pt x="3400" y="868"/>
                  </a:lnTo>
                  <a:lnTo>
                    <a:pt x="3411" y="887"/>
                  </a:lnTo>
                  <a:lnTo>
                    <a:pt x="3400" y="893"/>
                  </a:lnTo>
                  <a:close/>
                  <a:moveTo>
                    <a:pt x="279" y="863"/>
                  </a:moveTo>
                  <a:lnTo>
                    <a:pt x="268" y="855"/>
                  </a:lnTo>
                  <a:lnTo>
                    <a:pt x="268" y="855"/>
                  </a:lnTo>
                  <a:lnTo>
                    <a:pt x="279" y="836"/>
                  </a:lnTo>
                  <a:lnTo>
                    <a:pt x="292" y="844"/>
                  </a:lnTo>
                  <a:lnTo>
                    <a:pt x="292" y="844"/>
                  </a:lnTo>
                  <a:lnTo>
                    <a:pt x="279" y="863"/>
                  </a:lnTo>
                  <a:lnTo>
                    <a:pt x="279" y="863"/>
                  </a:lnTo>
                  <a:close/>
                  <a:moveTo>
                    <a:pt x="3379" y="858"/>
                  </a:moveTo>
                  <a:lnTo>
                    <a:pt x="3379" y="858"/>
                  </a:lnTo>
                  <a:lnTo>
                    <a:pt x="3368" y="839"/>
                  </a:lnTo>
                  <a:lnTo>
                    <a:pt x="3379" y="831"/>
                  </a:lnTo>
                  <a:lnTo>
                    <a:pt x="3379" y="831"/>
                  </a:lnTo>
                  <a:lnTo>
                    <a:pt x="3390" y="850"/>
                  </a:lnTo>
                  <a:lnTo>
                    <a:pt x="3379" y="858"/>
                  </a:lnTo>
                  <a:close/>
                  <a:moveTo>
                    <a:pt x="303" y="826"/>
                  </a:moveTo>
                  <a:lnTo>
                    <a:pt x="292" y="820"/>
                  </a:lnTo>
                  <a:lnTo>
                    <a:pt x="292" y="820"/>
                  </a:lnTo>
                  <a:lnTo>
                    <a:pt x="303" y="801"/>
                  </a:lnTo>
                  <a:lnTo>
                    <a:pt x="314" y="809"/>
                  </a:lnTo>
                  <a:lnTo>
                    <a:pt x="314" y="809"/>
                  </a:lnTo>
                  <a:lnTo>
                    <a:pt x="303" y="826"/>
                  </a:lnTo>
                  <a:lnTo>
                    <a:pt x="303" y="826"/>
                  </a:lnTo>
                  <a:close/>
                  <a:moveTo>
                    <a:pt x="3355" y="820"/>
                  </a:moveTo>
                  <a:lnTo>
                    <a:pt x="3355" y="820"/>
                  </a:lnTo>
                  <a:lnTo>
                    <a:pt x="3344" y="804"/>
                  </a:lnTo>
                  <a:lnTo>
                    <a:pt x="3355" y="796"/>
                  </a:lnTo>
                  <a:lnTo>
                    <a:pt x="3355" y="796"/>
                  </a:lnTo>
                  <a:lnTo>
                    <a:pt x="3366" y="812"/>
                  </a:lnTo>
                  <a:lnTo>
                    <a:pt x="3355" y="820"/>
                  </a:lnTo>
                  <a:close/>
                  <a:moveTo>
                    <a:pt x="327" y="791"/>
                  </a:moveTo>
                  <a:lnTo>
                    <a:pt x="317" y="783"/>
                  </a:lnTo>
                  <a:lnTo>
                    <a:pt x="317" y="783"/>
                  </a:lnTo>
                  <a:lnTo>
                    <a:pt x="330" y="767"/>
                  </a:lnTo>
                  <a:lnTo>
                    <a:pt x="341" y="775"/>
                  </a:lnTo>
                  <a:lnTo>
                    <a:pt x="341" y="775"/>
                  </a:lnTo>
                  <a:lnTo>
                    <a:pt x="327" y="791"/>
                  </a:lnTo>
                  <a:lnTo>
                    <a:pt x="327" y="791"/>
                  </a:lnTo>
                  <a:close/>
                  <a:moveTo>
                    <a:pt x="3331" y="785"/>
                  </a:moveTo>
                  <a:lnTo>
                    <a:pt x="3331" y="785"/>
                  </a:lnTo>
                  <a:lnTo>
                    <a:pt x="3320" y="769"/>
                  </a:lnTo>
                  <a:lnTo>
                    <a:pt x="3331" y="761"/>
                  </a:lnTo>
                  <a:lnTo>
                    <a:pt x="3331" y="761"/>
                  </a:lnTo>
                  <a:lnTo>
                    <a:pt x="3344" y="777"/>
                  </a:lnTo>
                  <a:lnTo>
                    <a:pt x="3331" y="785"/>
                  </a:lnTo>
                  <a:close/>
                  <a:moveTo>
                    <a:pt x="351" y="756"/>
                  </a:moveTo>
                  <a:lnTo>
                    <a:pt x="341" y="748"/>
                  </a:lnTo>
                  <a:lnTo>
                    <a:pt x="341" y="748"/>
                  </a:lnTo>
                  <a:lnTo>
                    <a:pt x="354" y="732"/>
                  </a:lnTo>
                  <a:lnTo>
                    <a:pt x="365" y="740"/>
                  </a:lnTo>
                  <a:lnTo>
                    <a:pt x="365" y="740"/>
                  </a:lnTo>
                  <a:lnTo>
                    <a:pt x="351" y="756"/>
                  </a:lnTo>
                  <a:lnTo>
                    <a:pt x="351" y="756"/>
                  </a:lnTo>
                  <a:close/>
                  <a:moveTo>
                    <a:pt x="3307" y="750"/>
                  </a:moveTo>
                  <a:lnTo>
                    <a:pt x="3307" y="750"/>
                  </a:lnTo>
                  <a:lnTo>
                    <a:pt x="3296" y="734"/>
                  </a:lnTo>
                  <a:lnTo>
                    <a:pt x="3307" y="726"/>
                  </a:lnTo>
                  <a:lnTo>
                    <a:pt x="3307" y="726"/>
                  </a:lnTo>
                  <a:lnTo>
                    <a:pt x="3317" y="742"/>
                  </a:lnTo>
                  <a:lnTo>
                    <a:pt x="3307" y="750"/>
                  </a:lnTo>
                  <a:close/>
                  <a:moveTo>
                    <a:pt x="378" y="724"/>
                  </a:moveTo>
                  <a:lnTo>
                    <a:pt x="368" y="716"/>
                  </a:lnTo>
                  <a:lnTo>
                    <a:pt x="368" y="716"/>
                  </a:lnTo>
                  <a:lnTo>
                    <a:pt x="381" y="697"/>
                  </a:lnTo>
                  <a:lnTo>
                    <a:pt x="392" y="708"/>
                  </a:lnTo>
                  <a:lnTo>
                    <a:pt x="392" y="708"/>
                  </a:lnTo>
                  <a:lnTo>
                    <a:pt x="378" y="724"/>
                  </a:lnTo>
                  <a:lnTo>
                    <a:pt x="378" y="724"/>
                  </a:lnTo>
                  <a:close/>
                  <a:moveTo>
                    <a:pt x="3282" y="716"/>
                  </a:moveTo>
                  <a:lnTo>
                    <a:pt x="3282" y="716"/>
                  </a:lnTo>
                  <a:lnTo>
                    <a:pt x="3269" y="699"/>
                  </a:lnTo>
                  <a:lnTo>
                    <a:pt x="3280" y="691"/>
                  </a:lnTo>
                  <a:lnTo>
                    <a:pt x="3280" y="691"/>
                  </a:lnTo>
                  <a:lnTo>
                    <a:pt x="3293" y="708"/>
                  </a:lnTo>
                  <a:lnTo>
                    <a:pt x="3282" y="716"/>
                  </a:lnTo>
                  <a:close/>
                  <a:moveTo>
                    <a:pt x="405" y="689"/>
                  </a:moveTo>
                  <a:lnTo>
                    <a:pt x="394" y="681"/>
                  </a:lnTo>
                  <a:lnTo>
                    <a:pt x="394" y="681"/>
                  </a:lnTo>
                  <a:lnTo>
                    <a:pt x="408" y="665"/>
                  </a:lnTo>
                  <a:lnTo>
                    <a:pt x="419" y="673"/>
                  </a:lnTo>
                  <a:lnTo>
                    <a:pt x="419" y="673"/>
                  </a:lnTo>
                  <a:lnTo>
                    <a:pt x="405" y="689"/>
                  </a:lnTo>
                  <a:lnTo>
                    <a:pt x="405" y="689"/>
                  </a:lnTo>
                  <a:close/>
                  <a:moveTo>
                    <a:pt x="3256" y="683"/>
                  </a:moveTo>
                  <a:lnTo>
                    <a:pt x="3256" y="683"/>
                  </a:lnTo>
                  <a:lnTo>
                    <a:pt x="3242" y="665"/>
                  </a:lnTo>
                  <a:lnTo>
                    <a:pt x="3253" y="657"/>
                  </a:lnTo>
                  <a:lnTo>
                    <a:pt x="3253" y="657"/>
                  </a:lnTo>
                  <a:lnTo>
                    <a:pt x="3266" y="675"/>
                  </a:lnTo>
                  <a:lnTo>
                    <a:pt x="3256" y="683"/>
                  </a:lnTo>
                  <a:close/>
                  <a:moveTo>
                    <a:pt x="432" y="657"/>
                  </a:moveTo>
                  <a:lnTo>
                    <a:pt x="424" y="649"/>
                  </a:lnTo>
                  <a:lnTo>
                    <a:pt x="424" y="649"/>
                  </a:lnTo>
                  <a:lnTo>
                    <a:pt x="437" y="632"/>
                  </a:lnTo>
                  <a:lnTo>
                    <a:pt x="448" y="640"/>
                  </a:lnTo>
                  <a:lnTo>
                    <a:pt x="448" y="640"/>
                  </a:lnTo>
                  <a:lnTo>
                    <a:pt x="432" y="657"/>
                  </a:lnTo>
                  <a:lnTo>
                    <a:pt x="432" y="657"/>
                  </a:lnTo>
                  <a:close/>
                  <a:moveTo>
                    <a:pt x="3229" y="649"/>
                  </a:moveTo>
                  <a:lnTo>
                    <a:pt x="3229" y="649"/>
                  </a:lnTo>
                  <a:lnTo>
                    <a:pt x="3215" y="632"/>
                  </a:lnTo>
                  <a:lnTo>
                    <a:pt x="3226" y="624"/>
                  </a:lnTo>
                  <a:lnTo>
                    <a:pt x="3226" y="624"/>
                  </a:lnTo>
                  <a:lnTo>
                    <a:pt x="3240" y="640"/>
                  </a:lnTo>
                  <a:lnTo>
                    <a:pt x="3229" y="649"/>
                  </a:lnTo>
                  <a:close/>
                  <a:moveTo>
                    <a:pt x="461" y="624"/>
                  </a:moveTo>
                  <a:lnTo>
                    <a:pt x="451" y="616"/>
                  </a:lnTo>
                  <a:lnTo>
                    <a:pt x="451" y="616"/>
                  </a:lnTo>
                  <a:lnTo>
                    <a:pt x="467" y="600"/>
                  </a:lnTo>
                  <a:lnTo>
                    <a:pt x="475" y="608"/>
                  </a:lnTo>
                  <a:lnTo>
                    <a:pt x="475" y="608"/>
                  </a:lnTo>
                  <a:lnTo>
                    <a:pt x="461" y="624"/>
                  </a:lnTo>
                  <a:lnTo>
                    <a:pt x="461" y="624"/>
                  </a:lnTo>
                  <a:close/>
                  <a:moveTo>
                    <a:pt x="3202" y="616"/>
                  </a:moveTo>
                  <a:lnTo>
                    <a:pt x="3202" y="616"/>
                  </a:lnTo>
                  <a:lnTo>
                    <a:pt x="3189" y="600"/>
                  </a:lnTo>
                  <a:lnTo>
                    <a:pt x="3197" y="592"/>
                  </a:lnTo>
                  <a:lnTo>
                    <a:pt x="3197" y="592"/>
                  </a:lnTo>
                  <a:lnTo>
                    <a:pt x="3213" y="608"/>
                  </a:lnTo>
                  <a:lnTo>
                    <a:pt x="3202" y="616"/>
                  </a:lnTo>
                  <a:close/>
                  <a:moveTo>
                    <a:pt x="491" y="595"/>
                  </a:moveTo>
                  <a:lnTo>
                    <a:pt x="480" y="584"/>
                  </a:lnTo>
                  <a:lnTo>
                    <a:pt x="480" y="584"/>
                  </a:lnTo>
                  <a:lnTo>
                    <a:pt x="496" y="568"/>
                  </a:lnTo>
                  <a:lnTo>
                    <a:pt x="504" y="579"/>
                  </a:lnTo>
                  <a:lnTo>
                    <a:pt x="504" y="579"/>
                  </a:lnTo>
                  <a:lnTo>
                    <a:pt x="491" y="595"/>
                  </a:lnTo>
                  <a:lnTo>
                    <a:pt x="491" y="595"/>
                  </a:lnTo>
                  <a:close/>
                  <a:moveTo>
                    <a:pt x="3173" y="584"/>
                  </a:moveTo>
                  <a:lnTo>
                    <a:pt x="3173" y="584"/>
                  </a:lnTo>
                  <a:lnTo>
                    <a:pt x="3159" y="568"/>
                  </a:lnTo>
                  <a:lnTo>
                    <a:pt x="3170" y="560"/>
                  </a:lnTo>
                  <a:lnTo>
                    <a:pt x="3170" y="560"/>
                  </a:lnTo>
                  <a:lnTo>
                    <a:pt x="3183" y="576"/>
                  </a:lnTo>
                  <a:lnTo>
                    <a:pt x="3173" y="584"/>
                  </a:lnTo>
                  <a:close/>
                  <a:moveTo>
                    <a:pt x="520" y="563"/>
                  </a:moveTo>
                  <a:lnTo>
                    <a:pt x="510" y="555"/>
                  </a:lnTo>
                  <a:lnTo>
                    <a:pt x="510" y="555"/>
                  </a:lnTo>
                  <a:lnTo>
                    <a:pt x="526" y="539"/>
                  </a:lnTo>
                  <a:lnTo>
                    <a:pt x="537" y="549"/>
                  </a:lnTo>
                  <a:lnTo>
                    <a:pt x="537" y="549"/>
                  </a:lnTo>
                  <a:lnTo>
                    <a:pt x="520" y="563"/>
                  </a:lnTo>
                  <a:lnTo>
                    <a:pt x="520" y="563"/>
                  </a:lnTo>
                  <a:close/>
                  <a:moveTo>
                    <a:pt x="3143" y="555"/>
                  </a:moveTo>
                  <a:lnTo>
                    <a:pt x="3143" y="555"/>
                  </a:lnTo>
                  <a:lnTo>
                    <a:pt x="3130" y="539"/>
                  </a:lnTo>
                  <a:lnTo>
                    <a:pt x="3140" y="528"/>
                  </a:lnTo>
                  <a:lnTo>
                    <a:pt x="3140" y="528"/>
                  </a:lnTo>
                  <a:lnTo>
                    <a:pt x="3154" y="544"/>
                  </a:lnTo>
                  <a:lnTo>
                    <a:pt x="3143" y="555"/>
                  </a:lnTo>
                  <a:close/>
                  <a:moveTo>
                    <a:pt x="550" y="533"/>
                  </a:moveTo>
                  <a:lnTo>
                    <a:pt x="542" y="525"/>
                  </a:lnTo>
                  <a:lnTo>
                    <a:pt x="542" y="525"/>
                  </a:lnTo>
                  <a:lnTo>
                    <a:pt x="558" y="509"/>
                  </a:lnTo>
                  <a:lnTo>
                    <a:pt x="566" y="520"/>
                  </a:lnTo>
                  <a:lnTo>
                    <a:pt x="566" y="520"/>
                  </a:lnTo>
                  <a:lnTo>
                    <a:pt x="550" y="533"/>
                  </a:lnTo>
                  <a:lnTo>
                    <a:pt x="550" y="533"/>
                  </a:lnTo>
                  <a:close/>
                  <a:moveTo>
                    <a:pt x="3114" y="522"/>
                  </a:moveTo>
                  <a:lnTo>
                    <a:pt x="3114" y="522"/>
                  </a:lnTo>
                  <a:lnTo>
                    <a:pt x="3100" y="509"/>
                  </a:lnTo>
                  <a:lnTo>
                    <a:pt x="3108" y="498"/>
                  </a:lnTo>
                  <a:lnTo>
                    <a:pt x="3108" y="498"/>
                  </a:lnTo>
                  <a:lnTo>
                    <a:pt x="3124" y="514"/>
                  </a:lnTo>
                  <a:lnTo>
                    <a:pt x="3114" y="522"/>
                  </a:lnTo>
                  <a:close/>
                  <a:moveTo>
                    <a:pt x="582" y="504"/>
                  </a:moveTo>
                  <a:lnTo>
                    <a:pt x="574" y="496"/>
                  </a:lnTo>
                  <a:lnTo>
                    <a:pt x="574" y="496"/>
                  </a:lnTo>
                  <a:lnTo>
                    <a:pt x="590" y="480"/>
                  </a:lnTo>
                  <a:lnTo>
                    <a:pt x="598" y="490"/>
                  </a:lnTo>
                  <a:lnTo>
                    <a:pt x="598" y="490"/>
                  </a:lnTo>
                  <a:lnTo>
                    <a:pt x="582" y="504"/>
                  </a:lnTo>
                  <a:lnTo>
                    <a:pt x="582" y="504"/>
                  </a:lnTo>
                  <a:close/>
                  <a:moveTo>
                    <a:pt x="3084" y="493"/>
                  </a:moveTo>
                  <a:lnTo>
                    <a:pt x="3084" y="493"/>
                  </a:lnTo>
                  <a:lnTo>
                    <a:pt x="3068" y="480"/>
                  </a:lnTo>
                  <a:lnTo>
                    <a:pt x="3079" y="469"/>
                  </a:lnTo>
                  <a:lnTo>
                    <a:pt x="3079" y="469"/>
                  </a:lnTo>
                  <a:lnTo>
                    <a:pt x="3092" y="485"/>
                  </a:lnTo>
                  <a:lnTo>
                    <a:pt x="3084" y="493"/>
                  </a:lnTo>
                  <a:close/>
                  <a:moveTo>
                    <a:pt x="614" y="477"/>
                  </a:moveTo>
                  <a:lnTo>
                    <a:pt x="606" y="466"/>
                  </a:lnTo>
                  <a:lnTo>
                    <a:pt x="606" y="466"/>
                  </a:lnTo>
                  <a:lnTo>
                    <a:pt x="622" y="453"/>
                  </a:lnTo>
                  <a:lnTo>
                    <a:pt x="630" y="463"/>
                  </a:lnTo>
                  <a:lnTo>
                    <a:pt x="630" y="463"/>
                  </a:lnTo>
                  <a:lnTo>
                    <a:pt x="614" y="477"/>
                  </a:lnTo>
                  <a:lnTo>
                    <a:pt x="614" y="477"/>
                  </a:lnTo>
                  <a:close/>
                  <a:moveTo>
                    <a:pt x="3052" y="463"/>
                  </a:moveTo>
                  <a:lnTo>
                    <a:pt x="3052" y="463"/>
                  </a:lnTo>
                  <a:lnTo>
                    <a:pt x="3038" y="450"/>
                  </a:lnTo>
                  <a:lnTo>
                    <a:pt x="3047" y="439"/>
                  </a:lnTo>
                  <a:lnTo>
                    <a:pt x="3047" y="439"/>
                  </a:lnTo>
                  <a:lnTo>
                    <a:pt x="3063" y="455"/>
                  </a:lnTo>
                  <a:lnTo>
                    <a:pt x="3052" y="463"/>
                  </a:lnTo>
                  <a:close/>
                  <a:moveTo>
                    <a:pt x="646" y="450"/>
                  </a:moveTo>
                  <a:lnTo>
                    <a:pt x="638" y="439"/>
                  </a:lnTo>
                  <a:lnTo>
                    <a:pt x="638" y="439"/>
                  </a:lnTo>
                  <a:lnTo>
                    <a:pt x="654" y="426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46" y="450"/>
                  </a:lnTo>
                  <a:lnTo>
                    <a:pt x="646" y="450"/>
                  </a:lnTo>
                  <a:close/>
                  <a:moveTo>
                    <a:pt x="3022" y="437"/>
                  </a:moveTo>
                  <a:lnTo>
                    <a:pt x="3022" y="437"/>
                  </a:lnTo>
                  <a:lnTo>
                    <a:pt x="3004" y="423"/>
                  </a:lnTo>
                  <a:lnTo>
                    <a:pt x="3014" y="413"/>
                  </a:lnTo>
                  <a:lnTo>
                    <a:pt x="3014" y="413"/>
                  </a:lnTo>
                  <a:lnTo>
                    <a:pt x="3030" y="426"/>
                  </a:lnTo>
                  <a:lnTo>
                    <a:pt x="3022" y="437"/>
                  </a:lnTo>
                  <a:close/>
                  <a:moveTo>
                    <a:pt x="679" y="423"/>
                  </a:moveTo>
                  <a:lnTo>
                    <a:pt x="671" y="413"/>
                  </a:lnTo>
                  <a:lnTo>
                    <a:pt x="671" y="413"/>
                  </a:lnTo>
                  <a:lnTo>
                    <a:pt x="689" y="399"/>
                  </a:lnTo>
                  <a:lnTo>
                    <a:pt x="697" y="410"/>
                  </a:lnTo>
                  <a:lnTo>
                    <a:pt x="697" y="410"/>
                  </a:lnTo>
                  <a:lnTo>
                    <a:pt x="679" y="423"/>
                  </a:lnTo>
                  <a:lnTo>
                    <a:pt x="679" y="423"/>
                  </a:lnTo>
                  <a:close/>
                  <a:moveTo>
                    <a:pt x="2988" y="410"/>
                  </a:moveTo>
                  <a:lnTo>
                    <a:pt x="2988" y="410"/>
                  </a:lnTo>
                  <a:lnTo>
                    <a:pt x="2971" y="396"/>
                  </a:lnTo>
                  <a:lnTo>
                    <a:pt x="2979" y="386"/>
                  </a:lnTo>
                  <a:lnTo>
                    <a:pt x="2979" y="386"/>
                  </a:lnTo>
                  <a:lnTo>
                    <a:pt x="2998" y="399"/>
                  </a:lnTo>
                  <a:lnTo>
                    <a:pt x="2988" y="410"/>
                  </a:lnTo>
                  <a:close/>
                  <a:moveTo>
                    <a:pt x="713" y="396"/>
                  </a:moveTo>
                  <a:lnTo>
                    <a:pt x="705" y="386"/>
                  </a:lnTo>
                  <a:lnTo>
                    <a:pt x="705" y="386"/>
                  </a:lnTo>
                  <a:lnTo>
                    <a:pt x="724" y="37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13" y="396"/>
                  </a:lnTo>
                  <a:lnTo>
                    <a:pt x="713" y="396"/>
                  </a:lnTo>
                  <a:close/>
                  <a:moveTo>
                    <a:pt x="2955" y="383"/>
                  </a:moveTo>
                  <a:lnTo>
                    <a:pt x="2955" y="383"/>
                  </a:lnTo>
                  <a:lnTo>
                    <a:pt x="2939" y="370"/>
                  </a:lnTo>
                  <a:lnTo>
                    <a:pt x="2947" y="359"/>
                  </a:lnTo>
                  <a:lnTo>
                    <a:pt x="2947" y="359"/>
                  </a:lnTo>
                  <a:lnTo>
                    <a:pt x="2963" y="372"/>
                  </a:lnTo>
                  <a:lnTo>
                    <a:pt x="2955" y="383"/>
                  </a:lnTo>
                  <a:close/>
                  <a:moveTo>
                    <a:pt x="748" y="372"/>
                  </a:moveTo>
                  <a:lnTo>
                    <a:pt x="740" y="362"/>
                  </a:lnTo>
                  <a:lnTo>
                    <a:pt x="740" y="362"/>
                  </a:lnTo>
                  <a:lnTo>
                    <a:pt x="759" y="348"/>
                  </a:lnTo>
                  <a:lnTo>
                    <a:pt x="764" y="359"/>
                  </a:lnTo>
                  <a:lnTo>
                    <a:pt x="764" y="359"/>
                  </a:lnTo>
                  <a:lnTo>
                    <a:pt x="748" y="372"/>
                  </a:lnTo>
                  <a:lnTo>
                    <a:pt x="748" y="372"/>
                  </a:lnTo>
                  <a:close/>
                  <a:moveTo>
                    <a:pt x="2920" y="356"/>
                  </a:moveTo>
                  <a:lnTo>
                    <a:pt x="2920" y="356"/>
                  </a:lnTo>
                  <a:lnTo>
                    <a:pt x="2904" y="343"/>
                  </a:lnTo>
                  <a:lnTo>
                    <a:pt x="2912" y="332"/>
                  </a:lnTo>
                  <a:lnTo>
                    <a:pt x="2912" y="332"/>
                  </a:lnTo>
                  <a:lnTo>
                    <a:pt x="2929" y="345"/>
                  </a:lnTo>
                  <a:lnTo>
                    <a:pt x="2920" y="356"/>
                  </a:lnTo>
                  <a:close/>
                  <a:moveTo>
                    <a:pt x="783" y="348"/>
                  </a:moveTo>
                  <a:lnTo>
                    <a:pt x="775" y="335"/>
                  </a:lnTo>
                  <a:lnTo>
                    <a:pt x="775" y="335"/>
                  </a:lnTo>
                  <a:lnTo>
                    <a:pt x="794" y="324"/>
                  </a:lnTo>
                  <a:lnTo>
                    <a:pt x="802" y="335"/>
                  </a:lnTo>
                  <a:lnTo>
                    <a:pt x="802" y="335"/>
                  </a:lnTo>
                  <a:lnTo>
                    <a:pt x="783" y="348"/>
                  </a:lnTo>
                  <a:lnTo>
                    <a:pt x="783" y="348"/>
                  </a:lnTo>
                  <a:close/>
                  <a:moveTo>
                    <a:pt x="2888" y="332"/>
                  </a:moveTo>
                  <a:lnTo>
                    <a:pt x="2888" y="332"/>
                  </a:lnTo>
                  <a:lnTo>
                    <a:pt x="2870" y="319"/>
                  </a:lnTo>
                  <a:lnTo>
                    <a:pt x="2878" y="308"/>
                  </a:lnTo>
                  <a:lnTo>
                    <a:pt x="2878" y="308"/>
                  </a:lnTo>
                  <a:lnTo>
                    <a:pt x="2894" y="321"/>
                  </a:lnTo>
                  <a:lnTo>
                    <a:pt x="2888" y="332"/>
                  </a:lnTo>
                  <a:close/>
                  <a:moveTo>
                    <a:pt x="818" y="324"/>
                  </a:moveTo>
                  <a:lnTo>
                    <a:pt x="813" y="313"/>
                  </a:lnTo>
                  <a:lnTo>
                    <a:pt x="813" y="313"/>
                  </a:lnTo>
                  <a:lnTo>
                    <a:pt x="829" y="300"/>
                  </a:lnTo>
                  <a:lnTo>
                    <a:pt x="837" y="311"/>
                  </a:lnTo>
                  <a:lnTo>
                    <a:pt x="837" y="311"/>
                  </a:lnTo>
                  <a:lnTo>
                    <a:pt x="818" y="324"/>
                  </a:lnTo>
                  <a:lnTo>
                    <a:pt x="818" y="324"/>
                  </a:lnTo>
                  <a:close/>
                  <a:moveTo>
                    <a:pt x="2851" y="308"/>
                  </a:moveTo>
                  <a:lnTo>
                    <a:pt x="2851" y="308"/>
                  </a:lnTo>
                  <a:lnTo>
                    <a:pt x="2835" y="295"/>
                  </a:lnTo>
                  <a:lnTo>
                    <a:pt x="2843" y="284"/>
                  </a:lnTo>
                  <a:lnTo>
                    <a:pt x="2843" y="284"/>
                  </a:lnTo>
                  <a:lnTo>
                    <a:pt x="2859" y="295"/>
                  </a:lnTo>
                  <a:lnTo>
                    <a:pt x="2851" y="308"/>
                  </a:lnTo>
                  <a:close/>
                  <a:moveTo>
                    <a:pt x="856" y="300"/>
                  </a:moveTo>
                  <a:lnTo>
                    <a:pt x="848" y="289"/>
                  </a:lnTo>
                  <a:lnTo>
                    <a:pt x="848" y="289"/>
                  </a:lnTo>
                  <a:lnTo>
                    <a:pt x="866" y="278"/>
                  </a:lnTo>
                  <a:lnTo>
                    <a:pt x="872" y="289"/>
                  </a:lnTo>
                  <a:lnTo>
                    <a:pt x="872" y="289"/>
                  </a:lnTo>
                  <a:lnTo>
                    <a:pt x="856" y="300"/>
                  </a:lnTo>
                  <a:lnTo>
                    <a:pt x="856" y="300"/>
                  </a:lnTo>
                  <a:close/>
                  <a:moveTo>
                    <a:pt x="2816" y="284"/>
                  </a:moveTo>
                  <a:lnTo>
                    <a:pt x="2816" y="284"/>
                  </a:lnTo>
                  <a:lnTo>
                    <a:pt x="2797" y="273"/>
                  </a:lnTo>
                  <a:lnTo>
                    <a:pt x="2805" y="260"/>
                  </a:lnTo>
                  <a:lnTo>
                    <a:pt x="2805" y="260"/>
                  </a:lnTo>
                  <a:lnTo>
                    <a:pt x="2824" y="273"/>
                  </a:lnTo>
                  <a:lnTo>
                    <a:pt x="2816" y="284"/>
                  </a:lnTo>
                  <a:close/>
                  <a:moveTo>
                    <a:pt x="890" y="278"/>
                  </a:moveTo>
                  <a:lnTo>
                    <a:pt x="885" y="268"/>
                  </a:lnTo>
                  <a:lnTo>
                    <a:pt x="885" y="268"/>
                  </a:lnTo>
                  <a:lnTo>
                    <a:pt x="904" y="257"/>
                  </a:lnTo>
                  <a:lnTo>
                    <a:pt x="909" y="268"/>
                  </a:lnTo>
                  <a:lnTo>
                    <a:pt x="909" y="268"/>
                  </a:lnTo>
                  <a:lnTo>
                    <a:pt x="890" y="278"/>
                  </a:lnTo>
                  <a:lnTo>
                    <a:pt x="890" y="278"/>
                  </a:lnTo>
                  <a:close/>
                  <a:moveTo>
                    <a:pt x="2781" y="262"/>
                  </a:moveTo>
                  <a:lnTo>
                    <a:pt x="2781" y="262"/>
                  </a:lnTo>
                  <a:lnTo>
                    <a:pt x="2762" y="252"/>
                  </a:lnTo>
                  <a:lnTo>
                    <a:pt x="2768" y="238"/>
                  </a:lnTo>
                  <a:lnTo>
                    <a:pt x="2768" y="238"/>
                  </a:lnTo>
                  <a:lnTo>
                    <a:pt x="2786" y="249"/>
                  </a:lnTo>
                  <a:lnTo>
                    <a:pt x="2781" y="262"/>
                  </a:lnTo>
                  <a:close/>
                  <a:moveTo>
                    <a:pt x="928" y="257"/>
                  </a:moveTo>
                  <a:lnTo>
                    <a:pt x="923" y="246"/>
                  </a:lnTo>
                  <a:lnTo>
                    <a:pt x="923" y="246"/>
                  </a:lnTo>
                  <a:lnTo>
                    <a:pt x="941" y="236"/>
                  </a:lnTo>
                  <a:lnTo>
                    <a:pt x="947" y="246"/>
                  </a:lnTo>
                  <a:lnTo>
                    <a:pt x="947" y="246"/>
                  </a:lnTo>
                  <a:lnTo>
                    <a:pt x="928" y="257"/>
                  </a:lnTo>
                  <a:lnTo>
                    <a:pt x="928" y="257"/>
                  </a:lnTo>
                  <a:close/>
                  <a:moveTo>
                    <a:pt x="2743" y="241"/>
                  </a:moveTo>
                  <a:lnTo>
                    <a:pt x="2743" y="241"/>
                  </a:lnTo>
                  <a:lnTo>
                    <a:pt x="2725" y="230"/>
                  </a:lnTo>
                  <a:lnTo>
                    <a:pt x="2730" y="217"/>
                  </a:lnTo>
                  <a:lnTo>
                    <a:pt x="2730" y="217"/>
                  </a:lnTo>
                  <a:lnTo>
                    <a:pt x="2749" y="227"/>
                  </a:lnTo>
                  <a:lnTo>
                    <a:pt x="2743" y="241"/>
                  </a:lnTo>
                  <a:close/>
                  <a:moveTo>
                    <a:pt x="966" y="238"/>
                  </a:moveTo>
                  <a:lnTo>
                    <a:pt x="960" y="225"/>
                  </a:lnTo>
                  <a:lnTo>
                    <a:pt x="960" y="225"/>
                  </a:lnTo>
                  <a:lnTo>
                    <a:pt x="979" y="217"/>
                  </a:lnTo>
                  <a:lnTo>
                    <a:pt x="984" y="227"/>
                  </a:lnTo>
                  <a:lnTo>
                    <a:pt x="984" y="227"/>
                  </a:lnTo>
                  <a:lnTo>
                    <a:pt x="966" y="238"/>
                  </a:lnTo>
                  <a:lnTo>
                    <a:pt x="966" y="238"/>
                  </a:lnTo>
                  <a:close/>
                  <a:moveTo>
                    <a:pt x="2706" y="219"/>
                  </a:moveTo>
                  <a:lnTo>
                    <a:pt x="2706" y="219"/>
                  </a:lnTo>
                  <a:lnTo>
                    <a:pt x="2687" y="209"/>
                  </a:lnTo>
                  <a:lnTo>
                    <a:pt x="2693" y="198"/>
                  </a:lnTo>
                  <a:lnTo>
                    <a:pt x="2693" y="198"/>
                  </a:lnTo>
                  <a:lnTo>
                    <a:pt x="2711" y="209"/>
                  </a:lnTo>
                  <a:lnTo>
                    <a:pt x="2706" y="219"/>
                  </a:lnTo>
                  <a:close/>
                  <a:moveTo>
                    <a:pt x="1003" y="217"/>
                  </a:moveTo>
                  <a:lnTo>
                    <a:pt x="998" y="206"/>
                  </a:lnTo>
                  <a:lnTo>
                    <a:pt x="998" y="206"/>
                  </a:lnTo>
                  <a:lnTo>
                    <a:pt x="1017" y="195"/>
                  </a:lnTo>
                  <a:lnTo>
                    <a:pt x="1022" y="209"/>
                  </a:lnTo>
                  <a:lnTo>
                    <a:pt x="1022" y="209"/>
                  </a:lnTo>
                  <a:lnTo>
                    <a:pt x="1003" y="217"/>
                  </a:lnTo>
                  <a:lnTo>
                    <a:pt x="1003" y="217"/>
                  </a:lnTo>
                  <a:close/>
                  <a:moveTo>
                    <a:pt x="2668" y="201"/>
                  </a:moveTo>
                  <a:lnTo>
                    <a:pt x="2668" y="201"/>
                  </a:lnTo>
                  <a:lnTo>
                    <a:pt x="2650" y="190"/>
                  </a:lnTo>
                  <a:lnTo>
                    <a:pt x="2655" y="179"/>
                  </a:lnTo>
                  <a:lnTo>
                    <a:pt x="2655" y="179"/>
                  </a:lnTo>
                  <a:lnTo>
                    <a:pt x="2674" y="187"/>
                  </a:lnTo>
                  <a:lnTo>
                    <a:pt x="2668" y="201"/>
                  </a:lnTo>
                  <a:close/>
                  <a:moveTo>
                    <a:pt x="1043" y="201"/>
                  </a:moveTo>
                  <a:lnTo>
                    <a:pt x="1035" y="187"/>
                  </a:lnTo>
                  <a:lnTo>
                    <a:pt x="1035" y="187"/>
                  </a:lnTo>
                  <a:lnTo>
                    <a:pt x="1057" y="179"/>
                  </a:lnTo>
                  <a:lnTo>
                    <a:pt x="1062" y="190"/>
                  </a:lnTo>
                  <a:lnTo>
                    <a:pt x="1062" y="190"/>
                  </a:lnTo>
                  <a:lnTo>
                    <a:pt x="1043" y="201"/>
                  </a:lnTo>
                  <a:lnTo>
                    <a:pt x="1043" y="201"/>
                  </a:lnTo>
                  <a:close/>
                  <a:moveTo>
                    <a:pt x="1081" y="182"/>
                  </a:moveTo>
                  <a:lnTo>
                    <a:pt x="1076" y="168"/>
                  </a:lnTo>
                  <a:lnTo>
                    <a:pt x="1076" y="168"/>
                  </a:lnTo>
                  <a:lnTo>
                    <a:pt x="1094" y="160"/>
                  </a:lnTo>
                  <a:lnTo>
                    <a:pt x="1100" y="174"/>
                  </a:lnTo>
                  <a:lnTo>
                    <a:pt x="1100" y="174"/>
                  </a:lnTo>
                  <a:lnTo>
                    <a:pt x="1081" y="182"/>
                  </a:lnTo>
                  <a:lnTo>
                    <a:pt x="1081" y="182"/>
                  </a:lnTo>
                  <a:close/>
                  <a:moveTo>
                    <a:pt x="2631" y="182"/>
                  </a:moveTo>
                  <a:lnTo>
                    <a:pt x="2631" y="182"/>
                  </a:lnTo>
                  <a:lnTo>
                    <a:pt x="2609" y="171"/>
                  </a:lnTo>
                  <a:lnTo>
                    <a:pt x="2615" y="160"/>
                  </a:lnTo>
                  <a:lnTo>
                    <a:pt x="2615" y="160"/>
                  </a:lnTo>
                  <a:lnTo>
                    <a:pt x="2636" y="168"/>
                  </a:lnTo>
                  <a:lnTo>
                    <a:pt x="2631" y="182"/>
                  </a:lnTo>
                  <a:close/>
                  <a:moveTo>
                    <a:pt x="1121" y="166"/>
                  </a:moveTo>
                  <a:lnTo>
                    <a:pt x="1116" y="152"/>
                  </a:lnTo>
                  <a:lnTo>
                    <a:pt x="1116" y="152"/>
                  </a:lnTo>
                  <a:lnTo>
                    <a:pt x="1135" y="144"/>
                  </a:lnTo>
                  <a:lnTo>
                    <a:pt x="1140" y="158"/>
                  </a:lnTo>
                  <a:lnTo>
                    <a:pt x="1140" y="158"/>
                  </a:lnTo>
                  <a:lnTo>
                    <a:pt x="1121" y="166"/>
                  </a:lnTo>
                  <a:lnTo>
                    <a:pt x="1121" y="166"/>
                  </a:lnTo>
                  <a:close/>
                  <a:moveTo>
                    <a:pt x="2591" y="163"/>
                  </a:moveTo>
                  <a:lnTo>
                    <a:pt x="2591" y="163"/>
                  </a:lnTo>
                  <a:lnTo>
                    <a:pt x="2572" y="155"/>
                  </a:lnTo>
                  <a:lnTo>
                    <a:pt x="2577" y="142"/>
                  </a:lnTo>
                  <a:lnTo>
                    <a:pt x="2577" y="142"/>
                  </a:lnTo>
                  <a:lnTo>
                    <a:pt x="2596" y="152"/>
                  </a:lnTo>
                  <a:lnTo>
                    <a:pt x="2591" y="163"/>
                  </a:lnTo>
                  <a:close/>
                  <a:moveTo>
                    <a:pt x="1159" y="150"/>
                  </a:moveTo>
                  <a:lnTo>
                    <a:pt x="1156" y="136"/>
                  </a:lnTo>
                  <a:lnTo>
                    <a:pt x="1156" y="136"/>
                  </a:lnTo>
                  <a:lnTo>
                    <a:pt x="1175" y="128"/>
                  </a:lnTo>
                  <a:lnTo>
                    <a:pt x="1180" y="142"/>
                  </a:lnTo>
                  <a:lnTo>
                    <a:pt x="1180" y="142"/>
                  </a:lnTo>
                  <a:lnTo>
                    <a:pt x="1159" y="150"/>
                  </a:lnTo>
                  <a:lnTo>
                    <a:pt x="1159" y="150"/>
                  </a:lnTo>
                  <a:close/>
                  <a:moveTo>
                    <a:pt x="2553" y="147"/>
                  </a:moveTo>
                  <a:lnTo>
                    <a:pt x="2553" y="147"/>
                  </a:lnTo>
                  <a:lnTo>
                    <a:pt x="2532" y="139"/>
                  </a:lnTo>
                  <a:lnTo>
                    <a:pt x="2537" y="126"/>
                  </a:lnTo>
                  <a:lnTo>
                    <a:pt x="2537" y="126"/>
                  </a:lnTo>
                  <a:lnTo>
                    <a:pt x="2556" y="134"/>
                  </a:lnTo>
                  <a:lnTo>
                    <a:pt x="2553" y="147"/>
                  </a:lnTo>
                  <a:close/>
                  <a:moveTo>
                    <a:pt x="1199" y="134"/>
                  </a:moveTo>
                  <a:lnTo>
                    <a:pt x="1194" y="120"/>
                  </a:lnTo>
                  <a:lnTo>
                    <a:pt x="1194" y="120"/>
                  </a:lnTo>
                  <a:lnTo>
                    <a:pt x="1215" y="115"/>
                  </a:lnTo>
                  <a:lnTo>
                    <a:pt x="1220" y="126"/>
                  </a:lnTo>
                  <a:lnTo>
                    <a:pt x="1220" y="126"/>
                  </a:lnTo>
                  <a:lnTo>
                    <a:pt x="1199" y="134"/>
                  </a:lnTo>
                  <a:lnTo>
                    <a:pt x="1199" y="134"/>
                  </a:lnTo>
                  <a:close/>
                  <a:moveTo>
                    <a:pt x="2513" y="131"/>
                  </a:moveTo>
                  <a:lnTo>
                    <a:pt x="2513" y="131"/>
                  </a:lnTo>
                  <a:lnTo>
                    <a:pt x="2491" y="123"/>
                  </a:lnTo>
                  <a:lnTo>
                    <a:pt x="2497" y="112"/>
                  </a:lnTo>
                  <a:lnTo>
                    <a:pt x="2497" y="112"/>
                  </a:lnTo>
                  <a:lnTo>
                    <a:pt x="2518" y="118"/>
                  </a:lnTo>
                  <a:lnTo>
                    <a:pt x="2513" y="131"/>
                  </a:lnTo>
                  <a:close/>
                  <a:moveTo>
                    <a:pt x="1239" y="120"/>
                  </a:moveTo>
                  <a:lnTo>
                    <a:pt x="1236" y="107"/>
                  </a:lnTo>
                  <a:lnTo>
                    <a:pt x="1236" y="107"/>
                  </a:lnTo>
                  <a:lnTo>
                    <a:pt x="1255" y="99"/>
                  </a:lnTo>
                  <a:lnTo>
                    <a:pt x="1261" y="112"/>
                  </a:lnTo>
                  <a:lnTo>
                    <a:pt x="1261" y="112"/>
                  </a:lnTo>
                  <a:lnTo>
                    <a:pt x="1239" y="120"/>
                  </a:lnTo>
                  <a:lnTo>
                    <a:pt x="1239" y="120"/>
                  </a:lnTo>
                  <a:close/>
                  <a:moveTo>
                    <a:pt x="2473" y="118"/>
                  </a:moveTo>
                  <a:lnTo>
                    <a:pt x="2473" y="118"/>
                  </a:lnTo>
                  <a:lnTo>
                    <a:pt x="2454" y="109"/>
                  </a:lnTo>
                  <a:lnTo>
                    <a:pt x="2457" y="96"/>
                  </a:lnTo>
                  <a:lnTo>
                    <a:pt x="2457" y="96"/>
                  </a:lnTo>
                  <a:lnTo>
                    <a:pt x="2478" y="104"/>
                  </a:lnTo>
                  <a:lnTo>
                    <a:pt x="2473" y="118"/>
                  </a:lnTo>
                  <a:close/>
                  <a:moveTo>
                    <a:pt x="1279" y="107"/>
                  </a:moveTo>
                  <a:lnTo>
                    <a:pt x="1277" y="93"/>
                  </a:lnTo>
                  <a:lnTo>
                    <a:pt x="1277" y="93"/>
                  </a:lnTo>
                  <a:lnTo>
                    <a:pt x="1295" y="88"/>
                  </a:lnTo>
                  <a:lnTo>
                    <a:pt x="1301" y="99"/>
                  </a:lnTo>
                  <a:lnTo>
                    <a:pt x="1301" y="99"/>
                  </a:lnTo>
                  <a:lnTo>
                    <a:pt x="1279" y="107"/>
                  </a:lnTo>
                  <a:lnTo>
                    <a:pt x="1279" y="107"/>
                  </a:lnTo>
                  <a:close/>
                  <a:moveTo>
                    <a:pt x="2432" y="101"/>
                  </a:moveTo>
                  <a:lnTo>
                    <a:pt x="2432" y="101"/>
                  </a:lnTo>
                  <a:lnTo>
                    <a:pt x="2411" y="96"/>
                  </a:lnTo>
                  <a:lnTo>
                    <a:pt x="2416" y="83"/>
                  </a:lnTo>
                  <a:lnTo>
                    <a:pt x="2416" y="83"/>
                  </a:lnTo>
                  <a:lnTo>
                    <a:pt x="2438" y="91"/>
                  </a:lnTo>
                  <a:lnTo>
                    <a:pt x="2432" y="101"/>
                  </a:lnTo>
                  <a:close/>
                  <a:moveTo>
                    <a:pt x="1320" y="93"/>
                  </a:moveTo>
                  <a:lnTo>
                    <a:pt x="1317" y="80"/>
                  </a:lnTo>
                  <a:lnTo>
                    <a:pt x="1317" y="80"/>
                  </a:lnTo>
                  <a:lnTo>
                    <a:pt x="1338" y="75"/>
                  </a:lnTo>
                  <a:lnTo>
                    <a:pt x="1341" y="88"/>
                  </a:lnTo>
                  <a:lnTo>
                    <a:pt x="1341" y="88"/>
                  </a:lnTo>
                  <a:lnTo>
                    <a:pt x="1320" y="93"/>
                  </a:lnTo>
                  <a:lnTo>
                    <a:pt x="1320" y="93"/>
                  </a:lnTo>
                  <a:close/>
                  <a:moveTo>
                    <a:pt x="2392" y="91"/>
                  </a:moveTo>
                  <a:lnTo>
                    <a:pt x="2392" y="91"/>
                  </a:lnTo>
                  <a:lnTo>
                    <a:pt x="2371" y="83"/>
                  </a:lnTo>
                  <a:lnTo>
                    <a:pt x="2376" y="72"/>
                  </a:lnTo>
                  <a:lnTo>
                    <a:pt x="2376" y="72"/>
                  </a:lnTo>
                  <a:lnTo>
                    <a:pt x="2395" y="77"/>
                  </a:lnTo>
                  <a:lnTo>
                    <a:pt x="2392" y="91"/>
                  </a:lnTo>
                  <a:close/>
                  <a:moveTo>
                    <a:pt x="1362" y="83"/>
                  </a:moveTo>
                  <a:lnTo>
                    <a:pt x="1357" y="69"/>
                  </a:lnTo>
                  <a:lnTo>
                    <a:pt x="1357" y="69"/>
                  </a:lnTo>
                  <a:lnTo>
                    <a:pt x="1379" y="64"/>
                  </a:lnTo>
                  <a:lnTo>
                    <a:pt x="1381" y="77"/>
                  </a:lnTo>
                  <a:lnTo>
                    <a:pt x="1381" y="77"/>
                  </a:lnTo>
                  <a:lnTo>
                    <a:pt x="1362" y="83"/>
                  </a:lnTo>
                  <a:lnTo>
                    <a:pt x="1362" y="83"/>
                  </a:lnTo>
                  <a:close/>
                  <a:moveTo>
                    <a:pt x="2352" y="77"/>
                  </a:moveTo>
                  <a:lnTo>
                    <a:pt x="2352" y="77"/>
                  </a:lnTo>
                  <a:lnTo>
                    <a:pt x="2331" y="72"/>
                  </a:lnTo>
                  <a:lnTo>
                    <a:pt x="2333" y="59"/>
                  </a:lnTo>
                  <a:lnTo>
                    <a:pt x="2333" y="59"/>
                  </a:lnTo>
                  <a:lnTo>
                    <a:pt x="2355" y="67"/>
                  </a:lnTo>
                  <a:lnTo>
                    <a:pt x="2352" y="77"/>
                  </a:lnTo>
                  <a:close/>
                  <a:moveTo>
                    <a:pt x="1403" y="72"/>
                  </a:moveTo>
                  <a:lnTo>
                    <a:pt x="1400" y="59"/>
                  </a:lnTo>
                  <a:lnTo>
                    <a:pt x="1400" y="59"/>
                  </a:lnTo>
                  <a:lnTo>
                    <a:pt x="1421" y="53"/>
                  </a:lnTo>
                  <a:lnTo>
                    <a:pt x="1424" y="67"/>
                  </a:lnTo>
                  <a:lnTo>
                    <a:pt x="1424" y="67"/>
                  </a:lnTo>
                  <a:lnTo>
                    <a:pt x="1403" y="72"/>
                  </a:lnTo>
                  <a:lnTo>
                    <a:pt x="1403" y="72"/>
                  </a:lnTo>
                  <a:close/>
                  <a:moveTo>
                    <a:pt x="2309" y="67"/>
                  </a:moveTo>
                  <a:lnTo>
                    <a:pt x="2309" y="67"/>
                  </a:lnTo>
                  <a:lnTo>
                    <a:pt x="2290" y="61"/>
                  </a:lnTo>
                  <a:lnTo>
                    <a:pt x="2293" y="50"/>
                  </a:lnTo>
                  <a:lnTo>
                    <a:pt x="2293" y="50"/>
                  </a:lnTo>
                  <a:lnTo>
                    <a:pt x="2314" y="53"/>
                  </a:lnTo>
                  <a:lnTo>
                    <a:pt x="2309" y="67"/>
                  </a:lnTo>
                  <a:close/>
                  <a:moveTo>
                    <a:pt x="1446" y="61"/>
                  </a:moveTo>
                  <a:lnTo>
                    <a:pt x="1440" y="48"/>
                  </a:lnTo>
                  <a:lnTo>
                    <a:pt x="1440" y="48"/>
                  </a:lnTo>
                  <a:lnTo>
                    <a:pt x="1462" y="42"/>
                  </a:lnTo>
                  <a:lnTo>
                    <a:pt x="1464" y="56"/>
                  </a:lnTo>
                  <a:lnTo>
                    <a:pt x="1464" y="56"/>
                  </a:lnTo>
                  <a:lnTo>
                    <a:pt x="1446" y="61"/>
                  </a:lnTo>
                  <a:lnTo>
                    <a:pt x="1446" y="61"/>
                  </a:lnTo>
                  <a:close/>
                  <a:moveTo>
                    <a:pt x="2269" y="59"/>
                  </a:moveTo>
                  <a:lnTo>
                    <a:pt x="2269" y="59"/>
                  </a:lnTo>
                  <a:lnTo>
                    <a:pt x="2247" y="53"/>
                  </a:lnTo>
                  <a:lnTo>
                    <a:pt x="2250" y="40"/>
                  </a:lnTo>
                  <a:lnTo>
                    <a:pt x="2250" y="40"/>
                  </a:lnTo>
                  <a:lnTo>
                    <a:pt x="2272" y="45"/>
                  </a:lnTo>
                  <a:lnTo>
                    <a:pt x="2269" y="59"/>
                  </a:lnTo>
                  <a:close/>
                  <a:moveTo>
                    <a:pt x="1486" y="53"/>
                  </a:moveTo>
                  <a:lnTo>
                    <a:pt x="1483" y="40"/>
                  </a:lnTo>
                  <a:lnTo>
                    <a:pt x="1483" y="40"/>
                  </a:lnTo>
                  <a:lnTo>
                    <a:pt x="1505" y="34"/>
                  </a:lnTo>
                  <a:lnTo>
                    <a:pt x="1507" y="48"/>
                  </a:lnTo>
                  <a:lnTo>
                    <a:pt x="1507" y="48"/>
                  </a:lnTo>
                  <a:lnTo>
                    <a:pt x="1486" y="53"/>
                  </a:lnTo>
                  <a:lnTo>
                    <a:pt x="1486" y="53"/>
                  </a:lnTo>
                  <a:close/>
                  <a:moveTo>
                    <a:pt x="2226" y="48"/>
                  </a:moveTo>
                  <a:lnTo>
                    <a:pt x="2226" y="48"/>
                  </a:lnTo>
                  <a:lnTo>
                    <a:pt x="2207" y="45"/>
                  </a:lnTo>
                  <a:lnTo>
                    <a:pt x="2207" y="32"/>
                  </a:lnTo>
                  <a:lnTo>
                    <a:pt x="2207" y="32"/>
                  </a:lnTo>
                  <a:lnTo>
                    <a:pt x="2229" y="34"/>
                  </a:lnTo>
                  <a:lnTo>
                    <a:pt x="2226" y="48"/>
                  </a:lnTo>
                  <a:close/>
                  <a:moveTo>
                    <a:pt x="1529" y="45"/>
                  </a:moveTo>
                  <a:lnTo>
                    <a:pt x="1526" y="32"/>
                  </a:lnTo>
                  <a:lnTo>
                    <a:pt x="1526" y="32"/>
                  </a:lnTo>
                  <a:lnTo>
                    <a:pt x="1547" y="26"/>
                  </a:lnTo>
                  <a:lnTo>
                    <a:pt x="1550" y="40"/>
                  </a:lnTo>
                  <a:lnTo>
                    <a:pt x="1550" y="40"/>
                  </a:lnTo>
                  <a:lnTo>
                    <a:pt x="1529" y="45"/>
                  </a:lnTo>
                  <a:lnTo>
                    <a:pt x="1529" y="45"/>
                  </a:lnTo>
                  <a:close/>
                  <a:moveTo>
                    <a:pt x="2186" y="40"/>
                  </a:moveTo>
                  <a:lnTo>
                    <a:pt x="2186" y="40"/>
                  </a:lnTo>
                  <a:lnTo>
                    <a:pt x="2164" y="37"/>
                  </a:lnTo>
                  <a:lnTo>
                    <a:pt x="2167" y="24"/>
                  </a:lnTo>
                  <a:lnTo>
                    <a:pt x="2167" y="24"/>
                  </a:lnTo>
                  <a:lnTo>
                    <a:pt x="2188" y="29"/>
                  </a:lnTo>
                  <a:lnTo>
                    <a:pt x="2186" y="40"/>
                  </a:lnTo>
                  <a:close/>
                  <a:moveTo>
                    <a:pt x="1569" y="37"/>
                  </a:moveTo>
                  <a:lnTo>
                    <a:pt x="1569" y="24"/>
                  </a:lnTo>
                  <a:lnTo>
                    <a:pt x="1569" y="24"/>
                  </a:lnTo>
                  <a:lnTo>
                    <a:pt x="1590" y="21"/>
                  </a:lnTo>
                  <a:lnTo>
                    <a:pt x="1590" y="34"/>
                  </a:lnTo>
                  <a:lnTo>
                    <a:pt x="1590" y="34"/>
                  </a:lnTo>
                  <a:lnTo>
                    <a:pt x="1569" y="37"/>
                  </a:lnTo>
                  <a:lnTo>
                    <a:pt x="1569" y="37"/>
                  </a:lnTo>
                  <a:close/>
                  <a:moveTo>
                    <a:pt x="2143" y="34"/>
                  </a:moveTo>
                  <a:lnTo>
                    <a:pt x="2143" y="34"/>
                  </a:lnTo>
                  <a:lnTo>
                    <a:pt x="2121" y="32"/>
                  </a:lnTo>
                  <a:lnTo>
                    <a:pt x="2124" y="18"/>
                  </a:lnTo>
                  <a:lnTo>
                    <a:pt x="2124" y="18"/>
                  </a:lnTo>
                  <a:lnTo>
                    <a:pt x="2145" y="21"/>
                  </a:lnTo>
                  <a:lnTo>
                    <a:pt x="2143" y="34"/>
                  </a:lnTo>
                  <a:close/>
                  <a:moveTo>
                    <a:pt x="1612" y="32"/>
                  </a:moveTo>
                  <a:lnTo>
                    <a:pt x="1609" y="18"/>
                  </a:lnTo>
                  <a:lnTo>
                    <a:pt x="1609" y="18"/>
                  </a:lnTo>
                  <a:lnTo>
                    <a:pt x="1631" y="16"/>
                  </a:lnTo>
                  <a:lnTo>
                    <a:pt x="1633" y="29"/>
                  </a:lnTo>
                  <a:lnTo>
                    <a:pt x="1633" y="29"/>
                  </a:lnTo>
                  <a:lnTo>
                    <a:pt x="1612" y="32"/>
                  </a:lnTo>
                  <a:lnTo>
                    <a:pt x="1612" y="32"/>
                  </a:lnTo>
                  <a:close/>
                  <a:moveTo>
                    <a:pt x="2100" y="29"/>
                  </a:moveTo>
                  <a:lnTo>
                    <a:pt x="2100" y="29"/>
                  </a:lnTo>
                  <a:lnTo>
                    <a:pt x="2078" y="26"/>
                  </a:lnTo>
                  <a:lnTo>
                    <a:pt x="2081" y="13"/>
                  </a:lnTo>
                  <a:lnTo>
                    <a:pt x="2081" y="13"/>
                  </a:lnTo>
                  <a:lnTo>
                    <a:pt x="2103" y="16"/>
                  </a:lnTo>
                  <a:lnTo>
                    <a:pt x="2100" y="29"/>
                  </a:lnTo>
                  <a:close/>
                  <a:moveTo>
                    <a:pt x="1655" y="26"/>
                  </a:moveTo>
                  <a:lnTo>
                    <a:pt x="1652" y="13"/>
                  </a:lnTo>
                  <a:lnTo>
                    <a:pt x="1652" y="13"/>
                  </a:lnTo>
                  <a:lnTo>
                    <a:pt x="1674" y="10"/>
                  </a:lnTo>
                  <a:lnTo>
                    <a:pt x="1676" y="24"/>
                  </a:lnTo>
                  <a:lnTo>
                    <a:pt x="1676" y="24"/>
                  </a:lnTo>
                  <a:lnTo>
                    <a:pt x="1655" y="26"/>
                  </a:lnTo>
                  <a:lnTo>
                    <a:pt x="1655" y="26"/>
                  </a:lnTo>
                  <a:close/>
                  <a:moveTo>
                    <a:pt x="2060" y="24"/>
                  </a:moveTo>
                  <a:lnTo>
                    <a:pt x="2060" y="24"/>
                  </a:lnTo>
                  <a:lnTo>
                    <a:pt x="2038" y="21"/>
                  </a:lnTo>
                  <a:lnTo>
                    <a:pt x="2038" y="8"/>
                  </a:lnTo>
                  <a:lnTo>
                    <a:pt x="2038" y="8"/>
                  </a:lnTo>
                  <a:lnTo>
                    <a:pt x="2060" y="10"/>
                  </a:lnTo>
                  <a:lnTo>
                    <a:pt x="2060" y="24"/>
                  </a:lnTo>
                  <a:close/>
                  <a:moveTo>
                    <a:pt x="1698" y="21"/>
                  </a:moveTo>
                  <a:lnTo>
                    <a:pt x="1695" y="8"/>
                  </a:lnTo>
                  <a:lnTo>
                    <a:pt x="1695" y="8"/>
                  </a:lnTo>
                  <a:lnTo>
                    <a:pt x="1716" y="8"/>
                  </a:lnTo>
                  <a:lnTo>
                    <a:pt x="1719" y="21"/>
                  </a:lnTo>
                  <a:lnTo>
                    <a:pt x="1719" y="21"/>
                  </a:lnTo>
                  <a:lnTo>
                    <a:pt x="1698" y="21"/>
                  </a:lnTo>
                  <a:lnTo>
                    <a:pt x="1698" y="21"/>
                  </a:lnTo>
                  <a:close/>
                  <a:moveTo>
                    <a:pt x="2017" y="21"/>
                  </a:moveTo>
                  <a:lnTo>
                    <a:pt x="2017" y="21"/>
                  </a:lnTo>
                  <a:lnTo>
                    <a:pt x="1995" y="18"/>
                  </a:lnTo>
                  <a:lnTo>
                    <a:pt x="1995" y="5"/>
                  </a:lnTo>
                  <a:lnTo>
                    <a:pt x="1995" y="5"/>
                  </a:lnTo>
                  <a:lnTo>
                    <a:pt x="2017" y="8"/>
                  </a:lnTo>
                  <a:lnTo>
                    <a:pt x="2017" y="21"/>
                  </a:lnTo>
                  <a:close/>
                  <a:moveTo>
                    <a:pt x="1741" y="18"/>
                  </a:moveTo>
                  <a:lnTo>
                    <a:pt x="1738" y="5"/>
                  </a:lnTo>
                  <a:lnTo>
                    <a:pt x="1738" y="5"/>
                  </a:lnTo>
                  <a:lnTo>
                    <a:pt x="1759" y="2"/>
                  </a:lnTo>
                  <a:lnTo>
                    <a:pt x="1762" y="16"/>
                  </a:lnTo>
                  <a:lnTo>
                    <a:pt x="1762" y="16"/>
                  </a:lnTo>
                  <a:lnTo>
                    <a:pt x="1741" y="18"/>
                  </a:lnTo>
                  <a:lnTo>
                    <a:pt x="1741" y="18"/>
                  </a:lnTo>
                  <a:close/>
                  <a:moveTo>
                    <a:pt x="1974" y="16"/>
                  </a:moveTo>
                  <a:lnTo>
                    <a:pt x="1974" y="16"/>
                  </a:lnTo>
                  <a:lnTo>
                    <a:pt x="1952" y="16"/>
                  </a:lnTo>
                  <a:lnTo>
                    <a:pt x="1952" y="2"/>
                  </a:lnTo>
                  <a:lnTo>
                    <a:pt x="1952" y="2"/>
                  </a:lnTo>
                  <a:lnTo>
                    <a:pt x="1974" y="2"/>
                  </a:lnTo>
                  <a:lnTo>
                    <a:pt x="1974" y="16"/>
                  </a:lnTo>
                  <a:close/>
                  <a:moveTo>
                    <a:pt x="1781" y="16"/>
                  </a:moveTo>
                  <a:lnTo>
                    <a:pt x="1781" y="2"/>
                  </a:lnTo>
                  <a:lnTo>
                    <a:pt x="1781" y="2"/>
                  </a:lnTo>
                  <a:lnTo>
                    <a:pt x="1802" y="2"/>
                  </a:lnTo>
                  <a:lnTo>
                    <a:pt x="1802" y="16"/>
                  </a:lnTo>
                  <a:lnTo>
                    <a:pt x="1802" y="16"/>
                  </a:lnTo>
                  <a:lnTo>
                    <a:pt x="1781" y="16"/>
                  </a:lnTo>
                  <a:lnTo>
                    <a:pt x="1781" y="16"/>
                  </a:lnTo>
                  <a:close/>
                  <a:moveTo>
                    <a:pt x="1931" y="16"/>
                  </a:moveTo>
                  <a:lnTo>
                    <a:pt x="1931" y="16"/>
                  </a:lnTo>
                  <a:lnTo>
                    <a:pt x="1909" y="13"/>
                  </a:lnTo>
                  <a:lnTo>
                    <a:pt x="1909" y="0"/>
                  </a:lnTo>
                  <a:lnTo>
                    <a:pt x="1909" y="0"/>
                  </a:lnTo>
                  <a:lnTo>
                    <a:pt x="1931" y="2"/>
                  </a:lnTo>
                  <a:lnTo>
                    <a:pt x="1931" y="16"/>
                  </a:lnTo>
                  <a:close/>
                  <a:moveTo>
                    <a:pt x="1824" y="16"/>
                  </a:moveTo>
                  <a:lnTo>
                    <a:pt x="1824" y="2"/>
                  </a:lnTo>
                  <a:lnTo>
                    <a:pt x="1824" y="2"/>
                  </a:lnTo>
                  <a:lnTo>
                    <a:pt x="1845" y="0"/>
                  </a:lnTo>
                  <a:lnTo>
                    <a:pt x="1845" y="13"/>
                  </a:lnTo>
                  <a:lnTo>
                    <a:pt x="1845" y="13"/>
                  </a:lnTo>
                  <a:lnTo>
                    <a:pt x="1824" y="16"/>
                  </a:lnTo>
                  <a:lnTo>
                    <a:pt x="1824" y="16"/>
                  </a:lnTo>
                  <a:close/>
                  <a:moveTo>
                    <a:pt x="1888" y="13"/>
                  </a:moveTo>
                  <a:lnTo>
                    <a:pt x="1888" y="13"/>
                  </a:lnTo>
                  <a:lnTo>
                    <a:pt x="1869" y="13"/>
                  </a:lnTo>
                  <a:lnTo>
                    <a:pt x="1867" y="0"/>
                  </a:lnTo>
                  <a:lnTo>
                    <a:pt x="1869" y="0"/>
                  </a:lnTo>
                  <a:lnTo>
                    <a:pt x="1869" y="0"/>
                  </a:lnTo>
                  <a:lnTo>
                    <a:pt x="1888" y="0"/>
                  </a:lnTo>
                  <a:lnTo>
                    <a:pt x="1888" y="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59"/>
            <p:cNvSpPr>
              <a:spLocks/>
            </p:cNvSpPr>
            <p:nvPr/>
          </p:nvSpPr>
          <p:spPr bwMode="auto">
            <a:xfrm>
              <a:off x="8435820" y="2357447"/>
              <a:ext cx="25399" cy="25399"/>
            </a:xfrm>
            <a:custGeom>
              <a:avLst/>
              <a:gdLst>
                <a:gd name="T0" fmla="*/ 5 w 16"/>
                <a:gd name="T1" fmla="*/ 16 h 16"/>
                <a:gd name="T2" fmla="*/ 0 w 16"/>
                <a:gd name="T3" fmla="*/ 5 h 16"/>
                <a:gd name="T4" fmla="*/ 13 w 16"/>
                <a:gd name="T5" fmla="*/ 0 h 16"/>
                <a:gd name="T6" fmla="*/ 16 w 16"/>
                <a:gd name="T7" fmla="*/ 10 h 16"/>
                <a:gd name="T8" fmla="*/ 5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16"/>
                  </a:moveTo>
                  <a:lnTo>
                    <a:pt x="0" y="5"/>
                  </a:lnTo>
                  <a:lnTo>
                    <a:pt x="13" y="0"/>
                  </a:lnTo>
                  <a:lnTo>
                    <a:pt x="16" y="1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Rectangle 360"/>
            <p:cNvSpPr>
              <a:spLocks noChangeArrowheads="1"/>
            </p:cNvSpPr>
            <p:nvPr/>
          </p:nvSpPr>
          <p:spPr bwMode="auto">
            <a:xfrm>
              <a:off x="5805332" y="1309697"/>
              <a:ext cx="15876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61"/>
            <p:cNvSpPr>
              <a:spLocks noEditPoints="1"/>
            </p:cNvSpPr>
            <p:nvPr/>
          </p:nvSpPr>
          <p:spPr bwMode="auto">
            <a:xfrm>
              <a:off x="5795806" y="1314460"/>
              <a:ext cx="2430463" cy="4822825"/>
            </a:xfrm>
            <a:custGeom>
              <a:avLst/>
              <a:gdLst>
                <a:gd name="T0" fmla="*/ 67 w 1531"/>
                <a:gd name="T1" fmla="*/ 3033 h 3038"/>
                <a:gd name="T2" fmla="*/ 150 w 1531"/>
                <a:gd name="T3" fmla="*/ 3011 h 3038"/>
                <a:gd name="T4" fmla="*/ 215 w 1531"/>
                <a:gd name="T5" fmla="*/ 3003 h 3038"/>
                <a:gd name="T6" fmla="*/ 258 w 1531"/>
                <a:gd name="T7" fmla="*/ 3009 h 3038"/>
                <a:gd name="T8" fmla="*/ 365 w 1531"/>
                <a:gd name="T9" fmla="*/ 2987 h 3038"/>
                <a:gd name="T10" fmla="*/ 443 w 1531"/>
                <a:gd name="T11" fmla="*/ 2952 h 3038"/>
                <a:gd name="T12" fmla="*/ 504 w 1531"/>
                <a:gd name="T13" fmla="*/ 2933 h 3038"/>
                <a:gd name="T14" fmla="*/ 550 w 1531"/>
                <a:gd name="T15" fmla="*/ 2933 h 3038"/>
                <a:gd name="T16" fmla="*/ 649 w 1531"/>
                <a:gd name="T17" fmla="*/ 2893 h 3038"/>
                <a:gd name="T18" fmla="*/ 722 w 1531"/>
                <a:gd name="T19" fmla="*/ 2845 h 3038"/>
                <a:gd name="T20" fmla="*/ 778 w 1531"/>
                <a:gd name="T21" fmla="*/ 2815 h 3038"/>
                <a:gd name="T22" fmla="*/ 824 w 1531"/>
                <a:gd name="T23" fmla="*/ 2805 h 3038"/>
                <a:gd name="T24" fmla="*/ 912 w 1531"/>
                <a:gd name="T25" fmla="*/ 2746 h 3038"/>
                <a:gd name="T26" fmla="*/ 974 w 1531"/>
                <a:gd name="T27" fmla="*/ 2684 h 3038"/>
                <a:gd name="T28" fmla="*/ 1025 w 1531"/>
                <a:gd name="T29" fmla="*/ 2644 h 3038"/>
                <a:gd name="T30" fmla="*/ 1065 w 1531"/>
                <a:gd name="T31" fmla="*/ 2625 h 3038"/>
                <a:gd name="T32" fmla="*/ 1140 w 1531"/>
                <a:gd name="T33" fmla="*/ 2547 h 3038"/>
                <a:gd name="T34" fmla="*/ 1186 w 1531"/>
                <a:gd name="T35" fmla="*/ 2475 h 3038"/>
                <a:gd name="T36" fmla="*/ 1226 w 1531"/>
                <a:gd name="T37" fmla="*/ 2424 h 3038"/>
                <a:gd name="T38" fmla="*/ 1263 w 1531"/>
                <a:gd name="T39" fmla="*/ 2397 h 3038"/>
                <a:gd name="T40" fmla="*/ 1320 w 1531"/>
                <a:gd name="T41" fmla="*/ 2306 h 3038"/>
                <a:gd name="T42" fmla="*/ 1349 w 1531"/>
                <a:gd name="T43" fmla="*/ 2225 h 3038"/>
                <a:gd name="T44" fmla="*/ 1379 w 1531"/>
                <a:gd name="T45" fmla="*/ 2166 h 3038"/>
                <a:gd name="T46" fmla="*/ 1408 w 1531"/>
                <a:gd name="T47" fmla="*/ 2134 h 3038"/>
                <a:gd name="T48" fmla="*/ 1446 w 1531"/>
                <a:gd name="T49" fmla="*/ 2032 h 3038"/>
                <a:gd name="T50" fmla="*/ 1459 w 1531"/>
                <a:gd name="T51" fmla="*/ 1947 h 3038"/>
                <a:gd name="T52" fmla="*/ 1475 w 1531"/>
                <a:gd name="T53" fmla="*/ 1885 h 3038"/>
                <a:gd name="T54" fmla="*/ 1497 w 1531"/>
                <a:gd name="T55" fmla="*/ 1847 h 3038"/>
                <a:gd name="T56" fmla="*/ 1515 w 1531"/>
                <a:gd name="T57" fmla="*/ 1740 h 3038"/>
                <a:gd name="T58" fmla="*/ 1513 w 1531"/>
                <a:gd name="T59" fmla="*/ 1654 h 3038"/>
                <a:gd name="T60" fmla="*/ 1515 w 1531"/>
                <a:gd name="T61" fmla="*/ 1590 h 3038"/>
                <a:gd name="T62" fmla="*/ 1529 w 1531"/>
                <a:gd name="T63" fmla="*/ 1547 h 3038"/>
                <a:gd name="T64" fmla="*/ 1515 w 1531"/>
                <a:gd name="T65" fmla="*/ 1461 h 3038"/>
                <a:gd name="T66" fmla="*/ 1510 w 1531"/>
                <a:gd name="T67" fmla="*/ 1375 h 3038"/>
                <a:gd name="T68" fmla="*/ 1499 w 1531"/>
                <a:gd name="T69" fmla="*/ 1292 h 3038"/>
                <a:gd name="T70" fmla="*/ 1486 w 1531"/>
                <a:gd name="T71" fmla="*/ 1206 h 3038"/>
                <a:gd name="T72" fmla="*/ 1464 w 1531"/>
                <a:gd name="T73" fmla="*/ 1123 h 3038"/>
                <a:gd name="T74" fmla="*/ 1443 w 1531"/>
                <a:gd name="T75" fmla="*/ 1040 h 3038"/>
                <a:gd name="T76" fmla="*/ 1413 w 1531"/>
                <a:gd name="T77" fmla="*/ 960 h 3038"/>
                <a:gd name="T78" fmla="*/ 1381 w 1531"/>
                <a:gd name="T79" fmla="*/ 882 h 3038"/>
                <a:gd name="T80" fmla="*/ 1344 w 1531"/>
                <a:gd name="T81" fmla="*/ 804 h 3038"/>
                <a:gd name="T82" fmla="*/ 1304 w 1531"/>
                <a:gd name="T83" fmla="*/ 729 h 3038"/>
                <a:gd name="T84" fmla="*/ 1255 w 1531"/>
                <a:gd name="T85" fmla="*/ 657 h 3038"/>
                <a:gd name="T86" fmla="*/ 1207 w 1531"/>
                <a:gd name="T87" fmla="*/ 587 h 3038"/>
                <a:gd name="T88" fmla="*/ 1153 w 1531"/>
                <a:gd name="T89" fmla="*/ 520 h 3038"/>
                <a:gd name="T90" fmla="*/ 1094 w 1531"/>
                <a:gd name="T91" fmla="*/ 458 h 3038"/>
                <a:gd name="T92" fmla="*/ 1033 w 1531"/>
                <a:gd name="T93" fmla="*/ 399 h 3038"/>
                <a:gd name="T94" fmla="*/ 968 w 1531"/>
                <a:gd name="T95" fmla="*/ 343 h 3038"/>
                <a:gd name="T96" fmla="*/ 899 w 1531"/>
                <a:gd name="T97" fmla="*/ 292 h 3038"/>
                <a:gd name="T98" fmla="*/ 829 w 1531"/>
                <a:gd name="T99" fmla="*/ 244 h 3038"/>
                <a:gd name="T100" fmla="*/ 754 w 1531"/>
                <a:gd name="T101" fmla="*/ 201 h 3038"/>
                <a:gd name="T102" fmla="*/ 679 w 1531"/>
                <a:gd name="T103" fmla="*/ 163 h 3038"/>
                <a:gd name="T104" fmla="*/ 601 w 1531"/>
                <a:gd name="T105" fmla="*/ 128 h 3038"/>
                <a:gd name="T106" fmla="*/ 521 w 1531"/>
                <a:gd name="T107" fmla="*/ 99 h 3038"/>
                <a:gd name="T108" fmla="*/ 437 w 1531"/>
                <a:gd name="T109" fmla="*/ 75 h 3038"/>
                <a:gd name="T110" fmla="*/ 354 w 1531"/>
                <a:gd name="T111" fmla="*/ 53 h 3038"/>
                <a:gd name="T112" fmla="*/ 271 w 1531"/>
                <a:gd name="T113" fmla="*/ 37 h 3038"/>
                <a:gd name="T114" fmla="*/ 188 w 1531"/>
                <a:gd name="T115" fmla="*/ 24 h 3038"/>
                <a:gd name="T116" fmla="*/ 102 w 1531"/>
                <a:gd name="T117" fmla="*/ 16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1" h="3038">
                  <a:moveTo>
                    <a:pt x="3" y="3038"/>
                  </a:moveTo>
                  <a:lnTo>
                    <a:pt x="0" y="3025"/>
                  </a:lnTo>
                  <a:lnTo>
                    <a:pt x="0" y="3025"/>
                  </a:lnTo>
                  <a:lnTo>
                    <a:pt x="22" y="3025"/>
                  </a:lnTo>
                  <a:lnTo>
                    <a:pt x="24" y="3038"/>
                  </a:lnTo>
                  <a:lnTo>
                    <a:pt x="24" y="3038"/>
                  </a:lnTo>
                  <a:lnTo>
                    <a:pt x="3" y="3038"/>
                  </a:lnTo>
                  <a:lnTo>
                    <a:pt x="3" y="3038"/>
                  </a:lnTo>
                  <a:close/>
                  <a:moveTo>
                    <a:pt x="46" y="3035"/>
                  </a:moveTo>
                  <a:lnTo>
                    <a:pt x="43" y="3022"/>
                  </a:lnTo>
                  <a:lnTo>
                    <a:pt x="43" y="3022"/>
                  </a:lnTo>
                  <a:lnTo>
                    <a:pt x="65" y="3019"/>
                  </a:lnTo>
                  <a:lnTo>
                    <a:pt x="67" y="3033"/>
                  </a:lnTo>
                  <a:lnTo>
                    <a:pt x="67" y="3033"/>
                  </a:lnTo>
                  <a:lnTo>
                    <a:pt x="46" y="3035"/>
                  </a:lnTo>
                  <a:lnTo>
                    <a:pt x="46" y="3035"/>
                  </a:lnTo>
                  <a:close/>
                  <a:moveTo>
                    <a:pt x="89" y="3033"/>
                  </a:moveTo>
                  <a:lnTo>
                    <a:pt x="86" y="3019"/>
                  </a:lnTo>
                  <a:lnTo>
                    <a:pt x="86" y="3019"/>
                  </a:lnTo>
                  <a:lnTo>
                    <a:pt x="108" y="3017"/>
                  </a:lnTo>
                  <a:lnTo>
                    <a:pt x="110" y="3030"/>
                  </a:lnTo>
                  <a:lnTo>
                    <a:pt x="110" y="3030"/>
                  </a:lnTo>
                  <a:lnTo>
                    <a:pt x="89" y="3033"/>
                  </a:lnTo>
                  <a:lnTo>
                    <a:pt x="89" y="3033"/>
                  </a:lnTo>
                  <a:close/>
                  <a:moveTo>
                    <a:pt x="132" y="3027"/>
                  </a:moveTo>
                  <a:lnTo>
                    <a:pt x="129" y="3014"/>
                  </a:lnTo>
                  <a:lnTo>
                    <a:pt x="129" y="3014"/>
                  </a:lnTo>
                  <a:lnTo>
                    <a:pt x="150" y="3011"/>
                  </a:lnTo>
                  <a:lnTo>
                    <a:pt x="153" y="3025"/>
                  </a:lnTo>
                  <a:lnTo>
                    <a:pt x="153" y="3025"/>
                  </a:lnTo>
                  <a:lnTo>
                    <a:pt x="132" y="3027"/>
                  </a:lnTo>
                  <a:lnTo>
                    <a:pt x="132" y="3027"/>
                  </a:lnTo>
                  <a:close/>
                  <a:moveTo>
                    <a:pt x="175" y="3022"/>
                  </a:moveTo>
                  <a:lnTo>
                    <a:pt x="172" y="3009"/>
                  </a:lnTo>
                  <a:lnTo>
                    <a:pt x="172" y="3009"/>
                  </a:lnTo>
                  <a:lnTo>
                    <a:pt x="193" y="3006"/>
                  </a:lnTo>
                  <a:lnTo>
                    <a:pt x="196" y="3019"/>
                  </a:lnTo>
                  <a:lnTo>
                    <a:pt x="196" y="3019"/>
                  </a:lnTo>
                  <a:lnTo>
                    <a:pt x="175" y="3022"/>
                  </a:lnTo>
                  <a:lnTo>
                    <a:pt x="175" y="3022"/>
                  </a:lnTo>
                  <a:close/>
                  <a:moveTo>
                    <a:pt x="215" y="3017"/>
                  </a:moveTo>
                  <a:lnTo>
                    <a:pt x="215" y="3003"/>
                  </a:lnTo>
                  <a:lnTo>
                    <a:pt x="215" y="3003"/>
                  </a:lnTo>
                  <a:lnTo>
                    <a:pt x="236" y="3000"/>
                  </a:lnTo>
                  <a:lnTo>
                    <a:pt x="236" y="3014"/>
                  </a:lnTo>
                  <a:lnTo>
                    <a:pt x="236" y="3014"/>
                  </a:lnTo>
                  <a:lnTo>
                    <a:pt x="215" y="3017"/>
                  </a:lnTo>
                  <a:lnTo>
                    <a:pt x="215" y="3017"/>
                  </a:lnTo>
                  <a:close/>
                  <a:moveTo>
                    <a:pt x="258" y="3009"/>
                  </a:moveTo>
                  <a:lnTo>
                    <a:pt x="255" y="2995"/>
                  </a:lnTo>
                  <a:lnTo>
                    <a:pt x="255" y="2995"/>
                  </a:lnTo>
                  <a:lnTo>
                    <a:pt x="276" y="2992"/>
                  </a:lnTo>
                  <a:lnTo>
                    <a:pt x="279" y="3006"/>
                  </a:lnTo>
                  <a:lnTo>
                    <a:pt x="279" y="3006"/>
                  </a:lnTo>
                  <a:lnTo>
                    <a:pt x="258" y="3009"/>
                  </a:lnTo>
                  <a:lnTo>
                    <a:pt x="258" y="3009"/>
                  </a:lnTo>
                  <a:close/>
                  <a:moveTo>
                    <a:pt x="301" y="3000"/>
                  </a:moveTo>
                  <a:lnTo>
                    <a:pt x="298" y="2987"/>
                  </a:lnTo>
                  <a:lnTo>
                    <a:pt x="298" y="2987"/>
                  </a:lnTo>
                  <a:lnTo>
                    <a:pt x="319" y="2984"/>
                  </a:lnTo>
                  <a:lnTo>
                    <a:pt x="322" y="2998"/>
                  </a:lnTo>
                  <a:lnTo>
                    <a:pt x="322" y="2998"/>
                  </a:lnTo>
                  <a:lnTo>
                    <a:pt x="301" y="3000"/>
                  </a:lnTo>
                  <a:lnTo>
                    <a:pt x="301" y="3000"/>
                  </a:lnTo>
                  <a:close/>
                  <a:moveTo>
                    <a:pt x="344" y="2992"/>
                  </a:moveTo>
                  <a:lnTo>
                    <a:pt x="341" y="2979"/>
                  </a:lnTo>
                  <a:lnTo>
                    <a:pt x="341" y="2979"/>
                  </a:lnTo>
                  <a:lnTo>
                    <a:pt x="360" y="2974"/>
                  </a:lnTo>
                  <a:lnTo>
                    <a:pt x="365" y="2987"/>
                  </a:lnTo>
                  <a:lnTo>
                    <a:pt x="365" y="2987"/>
                  </a:lnTo>
                  <a:lnTo>
                    <a:pt x="344" y="2992"/>
                  </a:lnTo>
                  <a:lnTo>
                    <a:pt x="344" y="2992"/>
                  </a:lnTo>
                  <a:close/>
                  <a:moveTo>
                    <a:pt x="384" y="2982"/>
                  </a:moveTo>
                  <a:lnTo>
                    <a:pt x="381" y="2968"/>
                  </a:lnTo>
                  <a:lnTo>
                    <a:pt x="381" y="2968"/>
                  </a:lnTo>
                  <a:lnTo>
                    <a:pt x="403" y="2963"/>
                  </a:lnTo>
                  <a:lnTo>
                    <a:pt x="405" y="2976"/>
                  </a:lnTo>
                  <a:lnTo>
                    <a:pt x="405" y="2976"/>
                  </a:lnTo>
                  <a:lnTo>
                    <a:pt x="384" y="2982"/>
                  </a:lnTo>
                  <a:lnTo>
                    <a:pt x="384" y="2982"/>
                  </a:lnTo>
                  <a:close/>
                  <a:moveTo>
                    <a:pt x="427" y="2971"/>
                  </a:moveTo>
                  <a:lnTo>
                    <a:pt x="424" y="2958"/>
                  </a:lnTo>
                  <a:lnTo>
                    <a:pt x="424" y="2958"/>
                  </a:lnTo>
                  <a:lnTo>
                    <a:pt x="443" y="2952"/>
                  </a:lnTo>
                  <a:lnTo>
                    <a:pt x="448" y="2966"/>
                  </a:lnTo>
                  <a:lnTo>
                    <a:pt x="448" y="2966"/>
                  </a:lnTo>
                  <a:lnTo>
                    <a:pt x="427" y="2971"/>
                  </a:lnTo>
                  <a:lnTo>
                    <a:pt x="427" y="2971"/>
                  </a:lnTo>
                  <a:close/>
                  <a:moveTo>
                    <a:pt x="467" y="2960"/>
                  </a:moveTo>
                  <a:lnTo>
                    <a:pt x="464" y="2947"/>
                  </a:lnTo>
                  <a:lnTo>
                    <a:pt x="464" y="2947"/>
                  </a:lnTo>
                  <a:lnTo>
                    <a:pt x="486" y="2941"/>
                  </a:lnTo>
                  <a:lnTo>
                    <a:pt x="488" y="2952"/>
                  </a:lnTo>
                  <a:lnTo>
                    <a:pt x="488" y="2952"/>
                  </a:lnTo>
                  <a:lnTo>
                    <a:pt x="467" y="2960"/>
                  </a:lnTo>
                  <a:lnTo>
                    <a:pt x="467" y="2960"/>
                  </a:lnTo>
                  <a:close/>
                  <a:moveTo>
                    <a:pt x="510" y="2947"/>
                  </a:moveTo>
                  <a:lnTo>
                    <a:pt x="504" y="2933"/>
                  </a:lnTo>
                  <a:lnTo>
                    <a:pt x="504" y="2933"/>
                  </a:lnTo>
                  <a:lnTo>
                    <a:pt x="526" y="2928"/>
                  </a:lnTo>
                  <a:lnTo>
                    <a:pt x="529" y="2939"/>
                  </a:lnTo>
                  <a:lnTo>
                    <a:pt x="529" y="2939"/>
                  </a:lnTo>
                  <a:lnTo>
                    <a:pt x="510" y="2947"/>
                  </a:lnTo>
                  <a:lnTo>
                    <a:pt x="510" y="2947"/>
                  </a:lnTo>
                  <a:close/>
                  <a:moveTo>
                    <a:pt x="550" y="2933"/>
                  </a:moveTo>
                  <a:lnTo>
                    <a:pt x="545" y="2920"/>
                  </a:lnTo>
                  <a:lnTo>
                    <a:pt x="545" y="2920"/>
                  </a:lnTo>
                  <a:lnTo>
                    <a:pt x="566" y="2912"/>
                  </a:lnTo>
                  <a:lnTo>
                    <a:pt x="571" y="2925"/>
                  </a:lnTo>
                  <a:lnTo>
                    <a:pt x="571" y="2925"/>
                  </a:lnTo>
                  <a:lnTo>
                    <a:pt x="550" y="2933"/>
                  </a:lnTo>
                  <a:lnTo>
                    <a:pt x="550" y="2933"/>
                  </a:lnTo>
                  <a:close/>
                  <a:moveTo>
                    <a:pt x="590" y="2917"/>
                  </a:moveTo>
                  <a:lnTo>
                    <a:pt x="585" y="2904"/>
                  </a:lnTo>
                  <a:lnTo>
                    <a:pt x="585" y="2904"/>
                  </a:lnTo>
                  <a:lnTo>
                    <a:pt x="606" y="2896"/>
                  </a:lnTo>
                  <a:lnTo>
                    <a:pt x="609" y="2909"/>
                  </a:lnTo>
                  <a:lnTo>
                    <a:pt x="609" y="2909"/>
                  </a:lnTo>
                  <a:lnTo>
                    <a:pt x="590" y="2917"/>
                  </a:lnTo>
                  <a:lnTo>
                    <a:pt x="590" y="2917"/>
                  </a:lnTo>
                  <a:close/>
                  <a:moveTo>
                    <a:pt x="630" y="2901"/>
                  </a:moveTo>
                  <a:lnTo>
                    <a:pt x="625" y="2888"/>
                  </a:lnTo>
                  <a:lnTo>
                    <a:pt x="625" y="2888"/>
                  </a:lnTo>
                  <a:lnTo>
                    <a:pt x="644" y="2880"/>
                  </a:lnTo>
                  <a:lnTo>
                    <a:pt x="649" y="2893"/>
                  </a:lnTo>
                  <a:lnTo>
                    <a:pt x="649" y="2893"/>
                  </a:lnTo>
                  <a:lnTo>
                    <a:pt x="630" y="2901"/>
                  </a:lnTo>
                  <a:lnTo>
                    <a:pt x="630" y="2901"/>
                  </a:lnTo>
                  <a:close/>
                  <a:moveTo>
                    <a:pt x="671" y="2885"/>
                  </a:moveTo>
                  <a:lnTo>
                    <a:pt x="665" y="2872"/>
                  </a:lnTo>
                  <a:lnTo>
                    <a:pt x="665" y="2872"/>
                  </a:lnTo>
                  <a:lnTo>
                    <a:pt x="684" y="2864"/>
                  </a:lnTo>
                  <a:lnTo>
                    <a:pt x="689" y="2874"/>
                  </a:lnTo>
                  <a:lnTo>
                    <a:pt x="689" y="2874"/>
                  </a:lnTo>
                  <a:lnTo>
                    <a:pt x="671" y="2885"/>
                  </a:lnTo>
                  <a:lnTo>
                    <a:pt x="671" y="2885"/>
                  </a:lnTo>
                  <a:close/>
                  <a:moveTo>
                    <a:pt x="708" y="2866"/>
                  </a:moveTo>
                  <a:lnTo>
                    <a:pt x="703" y="2853"/>
                  </a:lnTo>
                  <a:lnTo>
                    <a:pt x="703" y="2853"/>
                  </a:lnTo>
                  <a:lnTo>
                    <a:pt x="722" y="2845"/>
                  </a:lnTo>
                  <a:lnTo>
                    <a:pt x="727" y="2856"/>
                  </a:lnTo>
                  <a:lnTo>
                    <a:pt x="727" y="2856"/>
                  </a:lnTo>
                  <a:lnTo>
                    <a:pt x="708" y="2866"/>
                  </a:lnTo>
                  <a:lnTo>
                    <a:pt x="708" y="2866"/>
                  </a:lnTo>
                  <a:close/>
                  <a:moveTo>
                    <a:pt x="748" y="2848"/>
                  </a:moveTo>
                  <a:lnTo>
                    <a:pt x="740" y="2834"/>
                  </a:lnTo>
                  <a:lnTo>
                    <a:pt x="740" y="2834"/>
                  </a:lnTo>
                  <a:lnTo>
                    <a:pt x="759" y="2823"/>
                  </a:lnTo>
                  <a:lnTo>
                    <a:pt x="767" y="2837"/>
                  </a:lnTo>
                  <a:lnTo>
                    <a:pt x="767" y="2837"/>
                  </a:lnTo>
                  <a:lnTo>
                    <a:pt x="748" y="2848"/>
                  </a:lnTo>
                  <a:lnTo>
                    <a:pt x="748" y="2848"/>
                  </a:lnTo>
                  <a:close/>
                  <a:moveTo>
                    <a:pt x="786" y="2826"/>
                  </a:moveTo>
                  <a:lnTo>
                    <a:pt x="778" y="2815"/>
                  </a:lnTo>
                  <a:lnTo>
                    <a:pt x="778" y="2815"/>
                  </a:lnTo>
                  <a:lnTo>
                    <a:pt x="797" y="2805"/>
                  </a:lnTo>
                  <a:lnTo>
                    <a:pt x="805" y="2815"/>
                  </a:lnTo>
                  <a:lnTo>
                    <a:pt x="805" y="2815"/>
                  </a:lnTo>
                  <a:lnTo>
                    <a:pt x="786" y="2826"/>
                  </a:lnTo>
                  <a:lnTo>
                    <a:pt x="786" y="2826"/>
                  </a:lnTo>
                  <a:close/>
                  <a:moveTo>
                    <a:pt x="824" y="2805"/>
                  </a:moveTo>
                  <a:lnTo>
                    <a:pt x="815" y="2794"/>
                  </a:lnTo>
                  <a:lnTo>
                    <a:pt x="815" y="2794"/>
                  </a:lnTo>
                  <a:lnTo>
                    <a:pt x="834" y="2781"/>
                  </a:lnTo>
                  <a:lnTo>
                    <a:pt x="842" y="2794"/>
                  </a:lnTo>
                  <a:lnTo>
                    <a:pt x="842" y="2794"/>
                  </a:lnTo>
                  <a:lnTo>
                    <a:pt x="824" y="2805"/>
                  </a:lnTo>
                  <a:lnTo>
                    <a:pt x="824" y="2805"/>
                  </a:lnTo>
                  <a:close/>
                  <a:moveTo>
                    <a:pt x="858" y="2781"/>
                  </a:moveTo>
                  <a:lnTo>
                    <a:pt x="853" y="2770"/>
                  </a:lnTo>
                  <a:lnTo>
                    <a:pt x="853" y="2770"/>
                  </a:lnTo>
                  <a:lnTo>
                    <a:pt x="869" y="2759"/>
                  </a:lnTo>
                  <a:lnTo>
                    <a:pt x="877" y="2770"/>
                  </a:lnTo>
                  <a:lnTo>
                    <a:pt x="877" y="2770"/>
                  </a:lnTo>
                  <a:lnTo>
                    <a:pt x="858" y="2781"/>
                  </a:lnTo>
                  <a:lnTo>
                    <a:pt x="858" y="2781"/>
                  </a:lnTo>
                  <a:close/>
                  <a:moveTo>
                    <a:pt x="896" y="2759"/>
                  </a:moveTo>
                  <a:lnTo>
                    <a:pt x="888" y="2748"/>
                  </a:lnTo>
                  <a:lnTo>
                    <a:pt x="888" y="2748"/>
                  </a:lnTo>
                  <a:lnTo>
                    <a:pt x="907" y="2735"/>
                  </a:lnTo>
                  <a:lnTo>
                    <a:pt x="912" y="2746"/>
                  </a:lnTo>
                  <a:lnTo>
                    <a:pt x="912" y="2746"/>
                  </a:lnTo>
                  <a:lnTo>
                    <a:pt x="896" y="2759"/>
                  </a:lnTo>
                  <a:lnTo>
                    <a:pt x="896" y="2759"/>
                  </a:lnTo>
                  <a:close/>
                  <a:moveTo>
                    <a:pt x="931" y="2732"/>
                  </a:moveTo>
                  <a:lnTo>
                    <a:pt x="923" y="2722"/>
                  </a:lnTo>
                  <a:lnTo>
                    <a:pt x="923" y="2722"/>
                  </a:lnTo>
                  <a:lnTo>
                    <a:pt x="942" y="2711"/>
                  </a:lnTo>
                  <a:lnTo>
                    <a:pt x="947" y="2722"/>
                  </a:lnTo>
                  <a:lnTo>
                    <a:pt x="947" y="2722"/>
                  </a:lnTo>
                  <a:lnTo>
                    <a:pt x="931" y="2732"/>
                  </a:lnTo>
                  <a:lnTo>
                    <a:pt x="931" y="2732"/>
                  </a:lnTo>
                  <a:close/>
                  <a:moveTo>
                    <a:pt x="966" y="2708"/>
                  </a:moveTo>
                  <a:lnTo>
                    <a:pt x="958" y="2697"/>
                  </a:lnTo>
                  <a:lnTo>
                    <a:pt x="958" y="2697"/>
                  </a:lnTo>
                  <a:lnTo>
                    <a:pt x="974" y="2684"/>
                  </a:lnTo>
                  <a:lnTo>
                    <a:pt x="982" y="2695"/>
                  </a:lnTo>
                  <a:lnTo>
                    <a:pt x="982" y="2695"/>
                  </a:lnTo>
                  <a:lnTo>
                    <a:pt x="966" y="2708"/>
                  </a:lnTo>
                  <a:lnTo>
                    <a:pt x="966" y="2708"/>
                  </a:lnTo>
                  <a:close/>
                  <a:moveTo>
                    <a:pt x="1001" y="2681"/>
                  </a:moveTo>
                  <a:lnTo>
                    <a:pt x="990" y="2671"/>
                  </a:lnTo>
                  <a:lnTo>
                    <a:pt x="990" y="2671"/>
                  </a:lnTo>
                  <a:lnTo>
                    <a:pt x="1006" y="2657"/>
                  </a:lnTo>
                  <a:lnTo>
                    <a:pt x="1017" y="2668"/>
                  </a:lnTo>
                  <a:lnTo>
                    <a:pt x="1017" y="2668"/>
                  </a:lnTo>
                  <a:lnTo>
                    <a:pt x="1001" y="2681"/>
                  </a:lnTo>
                  <a:lnTo>
                    <a:pt x="1001" y="2681"/>
                  </a:lnTo>
                  <a:close/>
                  <a:moveTo>
                    <a:pt x="1033" y="2652"/>
                  </a:moveTo>
                  <a:lnTo>
                    <a:pt x="1025" y="2644"/>
                  </a:lnTo>
                  <a:lnTo>
                    <a:pt x="1025" y="2644"/>
                  </a:lnTo>
                  <a:lnTo>
                    <a:pt x="1038" y="2628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33" y="2652"/>
                  </a:lnTo>
                  <a:lnTo>
                    <a:pt x="1033" y="2652"/>
                  </a:lnTo>
                  <a:close/>
                  <a:moveTo>
                    <a:pt x="1065" y="2625"/>
                  </a:moveTo>
                  <a:lnTo>
                    <a:pt x="1054" y="2614"/>
                  </a:lnTo>
                  <a:lnTo>
                    <a:pt x="1054" y="2614"/>
                  </a:lnTo>
                  <a:lnTo>
                    <a:pt x="1070" y="2601"/>
                  </a:lnTo>
                  <a:lnTo>
                    <a:pt x="1081" y="2609"/>
                  </a:lnTo>
                  <a:lnTo>
                    <a:pt x="1081" y="2609"/>
                  </a:lnTo>
                  <a:lnTo>
                    <a:pt x="1065" y="2625"/>
                  </a:lnTo>
                  <a:lnTo>
                    <a:pt x="1065" y="2625"/>
                  </a:lnTo>
                  <a:close/>
                  <a:moveTo>
                    <a:pt x="1094" y="2596"/>
                  </a:moveTo>
                  <a:lnTo>
                    <a:pt x="1086" y="2585"/>
                  </a:lnTo>
                  <a:lnTo>
                    <a:pt x="1086" y="2585"/>
                  </a:lnTo>
                  <a:lnTo>
                    <a:pt x="1102" y="2569"/>
                  </a:lnTo>
                  <a:lnTo>
                    <a:pt x="1110" y="2579"/>
                  </a:lnTo>
                  <a:lnTo>
                    <a:pt x="1110" y="2579"/>
                  </a:lnTo>
                  <a:lnTo>
                    <a:pt x="1094" y="2596"/>
                  </a:lnTo>
                  <a:lnTo>
                    <a:pt x="1094" y="2596"/>
                  </a:lnTo>
                  <a:close/>
                  <a:moveTo>
                    <a:pt x="1127" y="2563"/>
                  </a:moveTo>
                  <a:lnTo>
                    <a:pt x="1116" y="2555"/>
                  </a:lnTo>
                  <a:lnTo>
                    <a:pt x="1116" y="2555"/>
                  </a:lnTo>
                  <a:lnTo>
                    <a:pt x="1132" y="2539"/>
                  </a:lnTo>
                  <a:lnTo>
                    <a:pt x="1140" y="2547"/>
                  </a:lnTo>
                  <a:lnTo>
                    <a:pt x="1140" y="2547"/>
                  </a:lnTo>
                  <a:lnTo>
                    <a:pt x="1127" y="2563"/>
                  </a:lnTo>
                  <a:lnTo>
                    <a:pt x="1127" y="2563"/>
                  </a:lnTo>
                  <a:close/>
                  <a:moveTo>
                    <a:pt x="1156" y="2531"/>
                  </a:moveTo>
                  <a:lnTo>
                    <a:pt x="1145" y="2523"/>
                  </a:lnTo>
                  <a:lnTo>
                    <a:pt x="1145" y="2523"/>
                  </a:lnTo>
                  <a:lnTo>
                    <a:pt x="1159" y="2507"/>
                  </a:lnTo>
                  <a:lnTo>
                    <a:pt x="1169" y="2515"/>
                  </a:lnTo>
                  <a:lnTo>
                    <a:pt x="1169" y="2515"/>
                  </a:lnTo>
                  <a:lnTo>
                    <a:pt x="1156" y="2531"/>
                  </a:lnTo>
                  <a:lnTo>
                    <a:pt x="1156" y="2531"/>
                  </a:lnTo>
                  <a:close/>
                  <a:moveTo>
                    <a:pt x="1183" y="2499"/>
                  </a:moveTo>
                  <a:lnTo>
                    <a:pt x="1172" y="2491"/>
                  </a:lnTo>
                  <a:lnTo>
                    <a:pt x="1172" y="2491"/>
                  </a:lnTo>
                  <a:lnTo>
                    <a:pt x="1186" y="2475"/>
                  </a:lnTo>
                  <a:lnTo>
                    <a:pt x="1196" y="2483"/>
                  </a:lnTo>
                  <a:lnTo>
                    <a:pt x="1196" y="2483"/>
                  </a:lnTo>
                  <a:lnTo>
                    <a:pt x="1183" y="2499"/>
                  </a:lnTo>
                  <a:lnTo>
                    <a:pt x="1183" y="2499"/>
                  </a:lnTo>
                  <a:close/>
                  <a:moveTo>
                    <a:pt x="1210" y="2467"/>
                  </a:moveTo>
                  <a:lnTo>
                    <a:pt x="1199" y="2459"/>
                  </a:lnTo>
                  <a:lnTo>
                    <a:pt x="1199" y="2459"/>
                  </a:lnTo>
                  <a:lnTo>
                    <a:pt x="1212" y="2440"/>
                  </a:lnTo>
                  <a:lnTo>
                    <a:pt x="1223" y="2448"/>
                  </a:lnTo>
                  <a:lnTo>
                    <a:pt x="1223" y="2448"/>
                  </a:lnTo>
                  <a:lnTo>
                    <a:pt x="1210" y="2467"/>
                  </a:lnTo>
                  <a:lnTo>
                    <a:pt x="1210" y="2467"/>
                  </a:lnTo>
                  <a:close/>
                  <a:moveTo>
                    <a:pt x="1237" y="2432"/>
                  </a:moveTo>
                  <a:lnTo>
                    <a:pt x="1226" y="2424"/>
                  </a:lnTo>
                  <a:lnTo>
                    <a:pt x="1226" y="2424"/>
                  </a:lnTo>
                  <a:lnTo>
                    <a:pt x="1239" y="2408"/>
                  </a:lnTo>
                  <a:lnTo>
                    <a:pt x="1250" y="2416"/>
                  </a:lnTo>
                  <a:lnTo>
                    <a:pt x="1250" y="2416"/>
                  </a:lnTo>
                  <a:lnTo>
                    <a:pt x="1237" y="2432"/>
                  </a:lnTo>
                  <a:lnTo>
                    <a:pt x="1237" y="2432"/>
                  </a:lnTo>
                  <a:close/>
                  <a:moveTo>
                    <a:pt x="1263" y="2397"/>
                  </a:moveTo>
                  <a:lnTo>
                    <a:pt x="1253" y="2389"/>
                  </a:lnTo>
                  <a:lnTo>
                    <a:pt x="1253" y="2389"/>
                  </a:lnTo>
                  <a:lnTo>
                    <a:pt x="1263" y="2373"/>
                  </a:lnTo>
                  <a:lnTo>
                    <a:pt x="1274" y="2378"/>
                  </a:lnTo>
                  <a:lnTo>
                    <a:pt x="1274" y="2378"/>
                  </a:lnTo>
                  <a:lnTo>
                    <a:pt x="1263" y="2397"/>
                  </a:lnTo>
                  <a:lnTo>
                    <a:pt x="1263" y="2397"/>
                  </a:lnTo>
                  <a:close/>
                  <a:moveTo>
                    <a:pt x="1287" y="2362"/>
                  </a:moveTo>
                  <a:lnTo>
                    <a:pt x="1274" y="2354"/>
                  </a:lnTo>
                  <a:lnTo>
                    <a:pt x="1274" y="2354"/>
                  </a:lnTo>
                  <a:lnTo>
                    <a:pt x="1287" y="2335"/>
                  </a:lnTo>
                  <a:lnTo>
                    <a:pt x="1298" y="2343"/>
                  </a:lnTo>
                  <a:lnTo>
                    <a:pt x="1298" y="2343"/>
                  </a:lnTo>
                  <a:lnTo>
                    <a:pt x="1287" y="2362"/>
                  </a:lnTo>
                  <a:lnTo>
                    <a:pt x="1287" y="2362"/>
                  </a:lnTo>
                  <a:close/>
                  <a:moveTo>
                    <a:pt x="1309" y="2325"/>
                  </a:moveTo>
                  <a:lnTo>
                    <a:pt x="1298" y="2319"/>
                  </a:lnTo>
                  <a:lnTo>
                    <a:pt x="1298" y="2319"/>
                  </a:lnTo>
                  <a:lnTo>
                    <a:pt x="1309" y="2301"/>
                  </a:lnTo>
                  <a:lnTo>
                    <a:pt x="1320" y="2306"/>
                  </a:lnTo>
                  <a:lnTo>
                    <a:pt x="1320" y="2306"/>
                  </a:lnTo>
                  <a:lnTo>
                    <a:pt x="1309" y="2325"/>
                  </a:lnTo>
                  <a:lnTo>
                    <a:pt x="1309" y="2325"/>
                  </a:lnTo>
                  <a:close/>
                  <a:moveTo>
                    <a:pt x="1330" y="2287"/>
                  </a:moveTo>
                  <a:lnTo>
                    <a:pt x="1320" y="2282"/>
                  </a:lnTo>
                  <a:lnTo>
                    <a:pt x="1320" y="2282"/>
                  </a:lnTo>
                  <a:lnTo>
                    <a:pt x="1330" y="2263"/>
                  </a:lnTo>
                  <a:lnTo>
                    <a:pt x="1341" y="2268"/>
                  </a:lnTo>
                  <a:lnTo>
                    <a:pt x="1341" y="2268"/>
                  </a:lnTo>
                  <a:lnTo>
                    <a:pt x="1330" y="2287"/>
                  </a:lnTo>
                  <a:lnTo>
                    <a:pt x="1330" y="2287"/>
                  </a:lnTo>
                  <a:close/>
                  <a:moveTo>
                    <a:pt x="1352" y="2250"/>
                  </a:moveTo>
                  <a:lnTo>
                    <a:pt x="1341" y="2244"/>
                  </a:lnTo>
                  <a:lnTo>
                    <a:pt x="1341" y="2244"/>
                  </a:lnTo>
                  <a:lnTo>
                    <a:pt x="1349" y="2225"/>
                  </a:lnTo>
                  <a:lnTo>
                    <a:pt x="1363" y="2231"/>
                  </a:lnTo>
                  <a:lnTo>
                    <a:pt x="1363" y="2231"/>
                  </a:lnTo>
                  <a:lnTo>
                    <a:pt x="1352" y="2250"/>
                  </a:lnTo>
                  <a:lnTo>
                    <a:pt x="1352" y="2250"/>
                  </a:lnTo>
                  <a:close/>
                  <a:moveTo>
                    <a:pt x="1371" y="2212"/>
                  </a:moveTo>
                  <a:lnTo>
                    <a:pt x="1360" y="2207"/>
                  </a:lnTo>
                  <a:lnTo>
                    <a:pt x="1360" y="2207"/>
                  </a:lnTo>
                  <a:lnTo>
                    <a:pt x="1368" y="2188"/>
                  </a:lnTo>
                  <a:lnTo>
                    <a:pt x="1381" y="2193"/>
                  </a:lnTo>
                  <a:lnTo>
                    <a:pt x="1381" y="2193"/>
                  </a:lnTo>
                  <a:lnTo>
                    <a:pt x="1371" y="2212"/>
                  </a:lnTo>
                  <a:lnTo>
                    <a:pt x="1371" y="2212"/>
                  </a:lnTo>
                  <a:close/>
                  <a:moveTo>
                    <a:pt x="1389" y="2174"/>
                  </a:moveTo>
                  <a:lnTo>
                    <a:pt x="1379" y="2166"/>
                  </a:lnTo>
                  <a:lnTo>
                    <a:pt x="1379" y="2166"/>
                  </a:lnTo>
                  <a:lnTo>
                    <a:pt x="1387" y="2148"/>
                  </a:lnTo>
                  <a:lnTo>
                    <a:pt x="1400" y="2153"/>
                  </a:lnTo>
                  <a:lnTo>
                    <a:pt x="1400" y="2153"/>
                  </a:lnTo>
                  <a:lnTo>
                    <a:pt x="1389" y="2174"/>
                  </a:lnTo>
                  <a:lnTo>
                    <a:pt x="1389" y="2174"/>
                  </a:lnTo>
                  <a:close/>
                  <a:moveTo>
                    <a:pt x="1408" y="2134"/>
                  </a:moveTo>
                  <a:lnTo>
                    <a:pt x="1395" y="2129"/>
                  </a:lnTo>
                  <a:lnTo>
                    <a:pt x="1395" y="2129"/>
                  </a:lnTo>
                  <a:lnTo>
                    <a:pt x="1403" y="2110"/>
                  </a:lnTo>
                  <a:lnTo>
                    <a:pt x="1416" y="2113"/>
                  </a:lnTo>
                  <a:lnTo>
                    <a:pt x="1416" y="2113"/>
                  </a:lnTo>
                  <a:lnTo>
                    <a:pt x="1408" y="2134"/>
                  </a:lnTo>
                  <a:lnTo>
                    <a:pt x="1408" y="2134"/>
                  </a:lnTo>
                  <a:close/>
                  <a:moveTo>
                    <a:pt x="1424" y="2094"/>
                  </a:moveTo>
                  <a:lnTo>
                    <a:pt x="1411" y="2089"/>
                  </a:lnTo>
                  <a:lnTo>
                    <a:pt x="1411" y="2089"/>
                  </a:lnTo>
                  <a:lnTo>
                    <a:pt x="1419" y="2070"/>
                  </a:lnTo>
                  <a:lnTo>
                    <a:pt x="1432" y="2075"/>
                  </a:lnTo>
                  <a:lnTo>
                    <a:pt x="1432" y="2075"/>
                  </a:lnTo>
                  <a:lnTo>
                    <a:pt x="1424" y="2094"/>
                  </a:lnTo>
                  <a:lnTo>
                    <a:pt x="1424" y="2094"/>
                  </a:lnTo>
                  <a:close/>
                  <a:moveTo>
                    <a:pt x="1440" y="2054"/>
                  </a:moveTo>
                  <a:lnTo>
                    <a:pt x="1427" y="2048"/>
                  </a:lnTo>
                  <a:lnTo>
                    <a:pt x="1427" y="2048"/>
                  </a:lnTo>
                  <a:lnTo>
                    <a:pt x="1435" y="2030"/>
                  </a:lnTo>
                  <a:lnTo>
                    <a:pt x="1446" y="2032"/>
                  </a:lnTo>
                  <a:lnTo>
                    <a:pt x="1446" y="2032"/>
                  </a:lnTo>
                  <a:lnTo>
                    <a:pt x="1440" y="2054"/>
                  </a:lnTo>
                  <a:lnTo>
                    <a:pt x="1440" y="2054"/>
                  </a:lnTo>
                  <a:close/>
                  <a:moveTo>
                    <a:pt x="1454" y="2014"/>
                  </a:moveTo>
                  <a:lnTo>
                    <a:pt x="1440" y="2008"/>
                  </a:lnTo>
                  <a:lnTo>
                    <a:pt x="1440" y="2008"/>
                  </a:lnTo>
                  <a:lnTo>
                    <a:pt x="1446" y="1989"/>
                  </a:lnTo>
                  <a:lnTo>
                    <a:pt x="1459" y="1992"/>
                  </a:lnTo>
                  <a:lnTo>
                    <a:pt x="1459" y="1992"/>
                  </a:lnTo>
                  <a:lnTo>
                    <a:pt x="1454" y="2014"/>
                  </a:lnTo>
                  <a:lnTo>
                    <a:pt x="1454" y="2014"/>
                  </a:lnTo>
                  <a:close/>
                  <a:moveTo>
                    <a:pt x="1467" y="1971"/>
                  </a:moveTo>
                  <a:lnTo>
                    <a:pt x="1454" y="1968"/>
                  </a:lnTo>
                  <a:lnTo>
                    <a:pt x="1454" y="1968"/>
                  </a:lnTo>
                  <a:lnTo>
                    <a:pt x="1459" y="1947"/>
                  </a:lnTo>
                  <a:lnTo>
                    <a:pt x="1472" y="1952"/>
                  </a:lnTo>
                  <a:lnTo>
                    <a:pt x="1472" y="1952"/>
                  </a:lnTo>
                  <a:lnTo>
                    <a:pt x="1467" y="1971"/>
                  </a:lnTo>
                  <a:lnTo>
                    <a:pt x="1467" y="1971"/>
                  </a:lnTo>
                  <a:close/>
                  <a:moveTo>
                    <a:pt x="1478" y="1930"/>
                  </a:moveTo>
                  <a:lnTo>
                    <a:pt x="1464" y="1928"/>
                  </a:lnTo>
                  <a:lnTo>
                    <a:pt x="1464" y="1928"/>
                  </a:lnTo>
                  <a:lnTo>
                    <a:pt x="1470" y="1906"/>
                  </a:lnTo>
                  <a:lnTo>
                    <a:pt x="1483" y="1909"/>
                  </a:lnTo>
                  <a:lnTo>
                    <a:pt x="1483" y="1909"/>
                  </a:lnTo>
                  <a:lnTo>
                    <a:pt x="1478" y="1930"/>
                  </a:lnTo>
                  <a:lnTo>
                    <a:pt x="1478" y="1930"/>
                  </a:lnTo>
                  <a:close/>
                  <a:moveTo>
                    <a:pt x="1489" y="1888"/>
                  </a:moveTo>
                  <a:lnTo>
                    <a:pt x="1475" y="1885"/>
                  </a:lnTo>
                  <a:lnTo>
                    <a:pt x="1475" y="1885"/>
                  </a:lnTo>
                  <a:lnTo>
                    <a:pt x="1481" y="1863"/>
                  </a:lnTo>
                  <a:lnTo>
                    <a:pt x="1494" y="1869"/>
                  </a:lnTo>
                  <a:lnTo>
                    <a:pt x="1494" y="1869"/>
                  </a:lnTo>
                  <a:lnTo>
                    <a:pt x="1489" y="1888"/>
                  </a:lnTo>
                  <a:lnTo>
                    <a:pt x="1489" y="1888"/>
                  </a:lnTo>
                  <a:close/>
                  <a:moveTo>
                    <a:pt x="1497" y="1847"/>
                  </a:moveTo>
                  <a:lnTo>
                    <a:pt x="1483" y="1845"/>
                  </a:lnTo>
                  <a:lnTo>
                    <a:pt x="1483" y="1845"/>
                  </a:lnTo>
                  <a:lnTo>
                    <a:pt x="1489" y="1823"/>
                  </a:lnTo>
                  <a:lnTo>
                    <a:pt x="1502" y="1826"/>
                  </a:lnTo>
                  <a:lnTo>
                    <a:pt x="1502" y="1826"/>
                  </a:lnTo>
                  <a:lnTo>
                    <a:pt x="1497" y="1847"/>
                  </a:lnTo>
                  <a:lnTo>
                    <a:pt x="1497" y="1847"/>
                  </a:lnTo>
                  <a:close/>
                  <a:moveTo>
                    <a:pt x="1505" y="1804"/>
                  </a:moveTo>
                  <a:lnTo>
                    <a:pt x="1491" y="1802"/>
                  </a:lnTo>
                  <a:lnTo>
                    <a:pt x="1491" y="1802"/>
                  </a:lnTo>
                  <a:lnTo>
                    <a:pt x="1497" y="1780"/>
                  </a:lnTo>
                  <a:lnTo>
                    <a:pt x="1510" y="1783"/>
                  </a:lnTo>
                  <a:lnTo>
                    <a:pt x="1510" y="1783"/>
                  </a:lnTo>
                  <a:lnTo>
                    <a:pt x="1505" y="1804"/>
                  </a:lnTo>
                  <a:lnTo>
                    <a:pt x="1505" y="1804"/>
                  </a:lnTo>
                  <a:close/>
                  <a:moveTo>
                    <a:pt x="1513" y="1761"/>
                  </a:moveTo>
                  <a:lnTo>
                    <a:pt x="1499" y="1759"/>
                  </a:lnTo>
                  <a:lnTo>
                    <a:pt x="1499" y="1759"/>
                  </a:lnTo>
                  <a:lnTo>
                    <a:pt x="1502" y="1737"/>
                  </a:lnTo>
                  <a:lnTo>
                    <a:pt x="1515" y="1740"/>
                  </a:lnTo>
                  <a:lnTo>
                    <a:pt x="1515" y="1740"/>
                  </a:lnTo>
                  <a:lnTo>
                    <a:pt x="1513" y="1761"/>
                  </a:lnTo>
                  <a:lnTo>
                    <a:pt x="1513" y="1761"/>
                  </a:lnTo>
                  <a:close/>
                  <a:moveTo>
                    <a:pt x="1518" y="1719"/>
                  </a:moveTo>
                  <a:lnTo>
                    <a:pt x="1505" y="1719"/>
                  </a:lnTo>
                  <a:lnTo>
                    <a:pt x="1505" y="1719"/>
                  </a:lnTo>
                  <a:lnTo>
                    <a:pt x="1507" y="1697"/>
                  </a:lnTo>
                  <a:lnTo>
                    <a:pt x="1521" y="1697"/>
                  </a:lnTo>
                  <a:lnTo>
                    <a:pt x="1521" y="1697"/>
                  </a:lnTo>
                  <a:lnTo>
                    <a:pt x="1518" y="1719"/>
                  </a:lnTo>
                  <a:lnTo>
                    <a:pt x="1518" y="1719"/>
                  </a:lnTo>
                  <a:close/>
                  <a:moveTo>
                    <a:pt x="1523" y="1676"/>
                  </a:moveTo>
                  <a:lnTo>
                    <a:pt x="1510" y="1676"/>
                  </a:lnTo>
                  <a:lnTo>
                    <a:pt x="1510" y="1676"/>
                  </a:lnTo>
                  <a:lnTo>
                    <a:pt x="1513" y="1654"/>
                  </a:lnTo>
                  <a:lnTo>
                    <a:pt x="1526" y="1654"/>
                  </a:lnTo>
                  <a:lnTo>
                    <a:pt x="1526" y="1654"/>
                  </a:lnTo>
                  <a:lnTo>
                    <a:pt x="1523" y="1676"/>
                  </a:lnTo>
                  <a:lnTo>
                    <a:pt x="1523" y="1676"/>
                  </a:lnTo>
                  <a:close/>
                  <a:moveTo>
                    <a:pt x="1526" y="1633"/>
                  </a:moveTo>
                  <a:lnTo>
                    <a:pt x="1513" y="1633"/>
                  </a:lnTo>
                  <a:lnTo>
                    <a:pt x="1513" y="1633"/>
                  </a:lnTo>
                  <a:lnTo>
                    <a:pt x="1515" y="1611"/>
                  </a:lnTo>
                  <a:lnTo>
                    <a:pt x="1529" y="1611"/>
                  </a:lnTo>
                  <a:lnTo>
                    <a:pt x="1529" y="1611"/>
                  </a:lnTo>
                  <a:lnTo>
                    <a:pt x="1526" y="1633"/>
                  </a:lnTo>
                  <a:lnTo>
                    <a:pt x="1526" y="1633"/>
                  </a:lnTo>
                  <a:close/>
                  <a:moveTo>
                    <a:pt x="1529" y="1590"/>
                  </a:moveTo>
                  <a:lnTo>
                    <a:pt x="1515" y="1590"/>
                  </a:lnTo>
                  <a:lnTo>
                    <a:pt x="1515" y="1590"/>
                  </a:lnTo>
                  <a:lnTo>
                    <a:pt x="1515" y="1568"/>
                  </a:lnTo>
                  <a:lnTo>
                    <a:pt x="1529" y="1568"/>
                  </a:lnTo>
                  <a:lnTo>
                    <a:pt x="1529" y="1568"/>
                  </a:lnTo>
                  <a:lnTo>
                    <a:pt x="1529" y="1590"/>
                  </a:lnTo>
                  <a:lnTo>
                    <a:pt x="1529" y="1590"/>
                  </a:lnTo>
                  <a:close/>
                  <a:moveTo>
                    <a:pt x="1529" y="1547"/>
                  </a:moveTo>
                  <a:lnTo>
                    <a:pt x="1515" y="1547"/>
                  </a:lnTo>
                  <a:lnTo>
                    <a:pt x="1515" y="1547"/>
                  </a:lnTo>
                  <a:lnTo>
                    <a:pt x="1518" y="1526"/>
                  </a:lnTo>
                  <a:lnTo>
                    <a:pt x="1531" y="1526"/>
                  </a:lnTo>
                  <a:lnTo>
                    <a:pt x="1531" y="1526"/>
                  </a:lnTo>
                  <a:lnTo>
                    <a:pt x="1529" y="1547"/>
                  </a:lnTo>
                  <a:lnTo>
                    <a:pt x="1529" y="1547"/>
                  </a:lnTo>
                  <a:close/>
                  <a:moveTo>
                    <a:pt x="1515" y="1504"/>
                  </a:moveTo>
                  <a:lnTo>
                    <a:pt x="1515" y="1504"/>
                  </a:lnTo>
                  <a:lnTo>
                    <a:pt x="1515" y="1483"/>
                  </a:lnTo>
                  <a:lnTo>
                    <a:pt x="1529" y="1483"/>
                  </a:lnTo>
                  <a:lnTo>
                    <a:pt x="1529" y="1483"/>
                  </a:lnTo>
                  <a:lnTo>
                    <a:pt x="1529" y="1504"/>
                  </a:lnTo>
                  <a:lnTo>
                    <a:pt x="1515" y="1504"/>
                  </a:lnTo>
                  <a:close/>
                  <a:moveTo>
                    <a:pt x="1515" y="1461"/>
                  </a:moveTo>
                  <a:lnTo>
                    <a:pt x="1515" y="1461"/>
                  </a:lnTo>
                  <a:lnTo>
                    <a:pt x="1515" y="1440"/>
                  </a:lnTo>
                  <a:lnTo>
                    <a:pt x="1529" y="1440"/>
                  </a:lnTo>
                  <a:lnTo>
                    <a:pt x="1529" y="1440"/>
                  </a:lnTo>
                  <a:lnTo>
                    <a:pt x="1529" y="1461"/>
                  </a:lnTo>
                  <a:lnTo>
                    <a:pt x="1515" y="1461"/>
                  </a:lnTo>
                  <a:close/>
                  <a:moveTo>
                    <a:pt x="1513" y="1418"/>
                  </a:moveTo>
                  <a:lnTo>
                    <a:pt x="1513" y="1418"/>
                  </a:lnTo>
                  <a:lnTo>
                    <a:pt x="1513" y="1397"/>
                  </a:lnTo>
                  <a:lnTo>
                    <a:pt x="1526" y="1397"/>
                  </a:lnTo>
                  <a:lnTo>
                    <a:pt x="1526" y="1397"/>
                  </a:lnTo>
                  <a:lnTo>
                    <a:pt x="1526" y="1418"/>
                  </a:lnTo>
                  <a:lnTo>
                    <a:pt x="1513" y="1418"/>
                  </a:lnTo>
                  <a:close/>
                  <a:moveTo>
                    <a:pt x="1510" y="1375"/>
                  </a:moveTo>
                  <a:lnTo>
                    <a:pt x="1510" y="1375"/>
                  </a:lnTo>
                  <a:lnTo>
                    <a:pt x="1507" y="1354"/>
                  </a:lnTo>
                  <a:lnTo>
                    <a:pt x="1521" y="1354"/>
                  </a:lnTo>
                  <a:lnTo>
                    <a:pt x="1521" y="1354"/>
                  </a:lnTo>
                  <a:lnTo>
                    <a:pt x="1523" y="1375"/>
                  </a:lnTo>
                  <a:lnTo>
                    <a:pt x="1510" y="1375"/>
                  </a:lnTo>
                  <a:close/>
                  <a:moveTo>
                    <a:pt x="1505" y="1332"/>
                  </a:moveTo>
                  <a:lnTo>
                    <a:pt x="1505" y="1332"/>
                  </a:lnTo>
                  <a:lnTo>
                    <a:pt x="1502" y="1311"/>
                  </a:lnTo>
                  <a:lnTo>
                    <a:pt x="1515" y="1311"/>
                  </a:lnTo>
                  <a:lnTo>
                    <a:pt x="1515" y="1311"/>
                  </a:lnTo>
                  <a:lnTo>
                    <a:pt x="1518" y="1332"/>
                  </a:lnTo>
                  <a:lnTo>
                    <a:pt x="1505" y="1332"/>
                  </a:lnTo>
                  <a:close/>
                  <a:moveTo>
                    <a:pt x="1499" y="1292"/>
                  </a:moveTo>
                  <a:lnTo>
                    <a:pt x="1499" y="1292"/>
                  </a:lnTo>
                  <a:lnTo>
                    <a:pt x="1497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13" y="1290"/>
                  </a:lnTo>
                  <a:lnTo>
                    <a:pt x="1499" y="1292"/>
                  </a:lnTo>
                  <a:close/>
                  <a:moveTo>
                    <a:pt x="1494" y="1249"/>
                  </a:moveTo>
                  <a:lnTo>
                    <a:pt x="1494" y="1249"/>
                  </a:lnTo>
                  <a:lnTo>
                    <a:pt x="1489" y="1228"/>
                  </a:lnTo>
                  <a:lnTo>
                    <a:pt x="1502" y="1225"/>
                  </a:lnTo>
                  <a:lnTo>
                    <a:pt x="1502" y="1225"/>
                  </a:lnTo>
                  <a:lnTo>
                    <a:pt x="1507" y="1247"/>
                  </a:lnTo>
                  <a:lnTo>
                    <a:pt x="1494" y="1249"/>
                  </a:lnTo>
                  <a:close/>
                  <a:moveTo>
                    <a:pt x="1486" y="1206"/>
                  </a:moveTo>
                  <a:lnTo>
                    <a:pt x="1486" y="1206"/>
                  </a:lnTo>
                  <a:lnTo>
                    <a:pt x="1481" y="1185"/>
                  </a:lnTo>
                  <a:lnTo>
                    <a:pt x="1494" y="1182"/>
                  </a:lnTo>
                  <a:lnTo>
                    <a:pt x="1494" y="1182"/>
                  </a:lnTo>
                  <a:lnTo>
                    <a:pt x="1499" y="1204"/>
                  </a:lnTo>
                  <a:lnTo>
                    <a:pt x="1486" y="1206"/>
                  </a:lnTo>
                  <a:close/>
                  <a:moveTo>
                    <a:pt x="1475" y="1166"/>
                  </a:moveTo>
                  <a:lnTo>
                    <a:pt x="1475" y="1166"/>
                  </a:lnTo>
                  <a:lnTo>
                    <a:pt x="1470" y="1145"/>
                  </a:lnTo>
                  <a:lnTo>
                    <a:pt x="1483" y="1142"/>
                  </a:lnTo>
                  <a:lnTo>
                    <a:pt x="1483" y="1142"/>
                  </a:lnTo>
                  <a:lnTo>
                    <a:pt x="1489" y="1161"/>
                  </a:lnTo>
                  <a:lnTo>
                    <a:pt x="1475" y="1166"/>
                  </a:lnTo>
                  <a:close/>
                  <a:moveTo>
                    <a:pt x="1464" y="1123"/>
                  </a:moveTo>
                  <a:lnTo>
                    <a:pt x="1464" y="1123"/>
                  </a:lnTo>
                  <a:lnTo>
                    <a:pt x="1459" y="1102"/>
                  </a:lnTo>
                  <a:lnTo>
                    <a:pt x="1472" y="1099"/>
                  </a:lnTo>
                  <a:lnTo>
                    <a:pt x="1472" y="1099"/>
                  </a:lnTo>
                  <a:lnTo>
                    <a:pt x="1478" y="1121"/>
                  </a:lnTo>
                  <a:lnTo>
                    <a:pt x="1464" y="1123"/>
                  </a:lnTo>
                  <a:close/>
                  <a:moveTo>
                    <a:pt x="1454" y="1083"/>
                  </a:moveTo>
                  <a:lnTo>
                    <a:pt x="1454" y="1083"/>
                  </a:lnTo>
                  <a:lnTo>
                    <a:pt x="1448" y="1062"/>
                  </a:lnTo>
                  <a:lnTo>
                    <a:pt x="1462" y="1059"/>
                  </a:lnTo>
                  <a:lnTo>
                    <a:pt x="1462" y="1059"/>
                  </a:lnTo>
                  <a:lnTo>
                    <a:pt x="1467" y="1078"/>
                  </a:lnTo>
                  <a:lnTo>
                    <a:pt x="1454" y="1083"/>
                  </a:lnTo>
                  <a:close/>
                  <a:moveTo>
                    <a:pt x="1443" y="1040"/>
                  </a:moveTo>
                  <a:lnTo>
                    <a:pt x="1443" y="1040"/>
                  </a:lnTo>
                  <a:lnTo>
                    <a:pt x="1435" y="1021"/>
                  </a:lnTo>
                  <a:lnTo>
                    <a:pt x="1448" y="1016"/>
                  </a:lnTo>
                  <a:lnTo>
                    <a:pt x="1448" y="1016"/>
                  </a:lnTo>
                  <a:lnTo>
                    <a:pt x="1454" y="1037"/>
                  </a:lnTo>
                  <a:lnTo>
                    <a:pt x="1443" y="1040"/>
                  </a:lnTo>
                  <a:close/>
                  <a:moveTo>
                    <a:pt x="1430" y="1000"/>
                  </a:moveTo>
                  <a:lnTo>
                    <a:pt x="1430" y="1000"/>
                  </a:lnTo>
                  <a:lnTo>
                    <a:pt x="1422" y="981"/>
                  </a:lnTo>
                  <a:lnTo>
                    <a:pt x="1435" y="976"/>
                  </a:lnTo>
                  <a:lnTo>
                    <a:pt x="1435" y="976"/>
                  </a:lnTo>
                  <a:lnTo>
                    <a:pt x="1440" y="997"/>
                  </a:lnTo>
                  <a:lnTo>
                    <a:pt x="1430" y="1000"/>
                  </a:lnTo>
                  <a:close/>
                  <a:moveTo>
                    <a:pt x="1413" y="960"/>
                  </a:moveTo>
                  <a:lnTo>
                    <a:pt x="1413" y="960"/>
                  </a:lnTo>
                  <a:lnTo>
                    <a:pt x="1405" y="941"/>
                  </a:lnTo>
                  <a:lnTo>
                    <a:pt x="1419" y="936"/>
                  </a:lnTo>
                  <a:lnTo>
                    <a:pt x="1419" y="936"/>
                  </a:lnTo>
                  <a:lnTo>
                    <a:pt x="1427" y="957"/>
                  </a:lnTo>
                  <a:lnTo>
                    <a:pt x="1413" y="960"/>
                  </a:lnTo>
                  <a:close/>
                  <a:moveTo>
                    <a:pt x="1397" y="922"/>
                  </a:moveTo>
                  <a:lnTo>
                    <a:pt x="1397" y="922"/>
                  </a:lnTo>
                  <a:lnTo>
                    <a:pt x="1389" y="901"/>
                  </a:lnTo>
                  <a:lnTo>
                    <a:pt x="1403" y="895"/>
                  </a:lnTo>
                  <a:lnTo>
                    <a:pt x="1403" y="895"/>
                  </a:lnTo>
                  <a:lnTo>
                    <a:pt x="1411" y="917"/>
                  </a:lnTo>
                  <a:lnTo>
                    <a:pt x="1397" y="922"/>
                  </a:lnTo>
                  <a:close/>
                  <a:moveTo>
                    <a:pt x="1381" y="882"/>
                  </a:moveTo>
                  <a:lnTo>
                    <a:pt x="1381" y="882"/>
                  </a:lnTo>
                  <a:lnTo>
                    <a:pt x="1373" y="863"/>
                  </a:lnTo>
                  <a:lnTo>
                    <a:pt x="1384" y="858"/>
                  </a:lnTo>
                  <a:lnTo>
                    <a:pt x="1384" y="858"/>
                  </a:lnTo>
                  <a:lnTo>
                    <a:pt x="1392" y="877"/>
                  </a:lnTo>
                  <a:lnTo>
                    <a:pt x="1381" y="882"/>
                  </a:lnTo>
                  <a:close/>
                  <a:moveTo>
                    <a:pt x="1363" y="842"/>
                  </a:moveTo>
                  <a:lnTo>
                    <a:pt x="1363" y="842"/>
                  </a:lnTo>
                  <a:lnTo>
                    <a:pt x="1354" y="823"/>
                  </a:lnTo>
                  <a:lnTo>
                    <a:pt x="1365" y="818"/>
                  </a:lnTo>
                  <a:lnTo>
                    <a:pt x="1365" y="818"/>
                  </a:lnTo>
                  <a:lnTo>
                    <a:pt x="1376" y="836"/>
                  </a:lnTo>
                  <a:lnTo>
                    <a:pt x="1363" y="842"/>
                  </a:lnTo>
                  <a:close/>
                  <a:moveTo>
                    <a:pt x="1344" y="804"/>
                  </a:moveTo>
                  <a:lnTo>
                    <a:pt x="1344" y="804"/>
                  </a:lnTo>
                  <a:lnTo>
                    <a:pt x="1333" y="785"/>
                  </a:lnTo>
                  <a:lnTo>
                    <a:pt x="1346" y="780"/>
                  </a:lnTo>
                  <a:lnTo>
                    <a:pt x="1346" y="780"/>
                  </a:lnTo>
                  <a:lnTo>
                    <a:pt x="1354" y="799"/>
                  </a:lnTo>
                  <a:lnTo>
                    <a:pt x="1344" y="804"/>
                  </a:lnTo>
                  <a:close/>
                  <a:moveTo>
                    <a:pt x="1322" y="767"/>
                  </a:moveTo>
                  <a:lnTo>
                    <a:pt x="1322" y="767"/>
                  </a:lnTo>
                  <a:lnTo>
                    <a:pt x="1314" y="748"/>
                  </a:lnTo>
                  <a:lnTo>
                    <a:pt x="1325" y="742"/>
                  </a:lnTo>
                  <a:lnTo>
                    <a:pt x="1325" y="742"/>
                  </a:lnTo>
                  <a:lnTo>
                    <a:pt x="1336" y="761"/>
                  </a:lnTo>
                  <a:lnTo>
                    <a:pt x="1322" y="767"/>
                  </a:lnTo>
                  <a:close/>
                  <a:moveTo>
                    <a:pt x="1304" y="729"/>
                  </a:moveTo>
                  <a:lnTo>
                    <a:pt x="1304" y="729"/>
                  </a:lnTo>
                  <a:lnTo>
                    <a:pt x="1290" y="710"/>
                  </a:lnTo>
                  <a:lnTo>
                    <a:pt x="1304" y="705"/>
                  </a:lnTo>
                  <a:lnTo>
                    <a:pt x="1304" y="705"/>
                  </a:lnTo>
                  <a:lnTo>
                    <a:pt x="1314" y="724"/>
                  </a:lnTo>
                  <a:lnTo>
                    <a:pt x="1304" y="729"/>
                  </a:lnTo>
                  <a:close/>
                  <a:moveTo>
                    <a:pt x="1279" y="694"/>
                  </a:moveTo>
                  <a:lnTo>
                    <a:pt x="1279" y="694"/>
                  </a:lnTo>
                  <a:lnTo>
                    <a:pt x="1269" y="675"/>
                  </a:lnTo>
                  <a:lnTo>
                    <a:pt x="1279" y="667"/>
                  </a:lnTo>
                  <a:lnTo>
                    <a:pt x="1279" y="667"/>
                  </a:lnTo>
                  <a:lnTo>
                    <a:pt x="1290" y="686"/>
                  </a:lnTo>
                  <a:lnTo>
                    <a:pt x="1279" y="694"/>
                  </a:lnTo>
                  <a:close/>
                  <a:moveTo>
                    <a:pt x="1255" y="657"/>
                  </a:moveTo>
                  <a:lnTo>
                    <a:pt x="1255" y="657"/>
                  </a:lnTo>
                  <a:lnTo>
                    <a:pt x="1245" y="641"/>
                  </a:lnTo>
                  <a:lnTo>
                    <a:pt x="1255" y="632"/>
                  </a:lnTo>
                  <a:lnTo>
                    <a:pt x="1255" y="632"/>
                  </a:lnTo>
                  <a:lnTo>
                    <a:pt x="1269" y="649"/>
                  </a:lnTo>
                  <a:lnTo>
                    <a:pt x="1255" y="657"/>
                  </a:lnTo>
                  <a:close/>
                  <a:moveTo>
                    <a:pt x="1231" y="622"/>
                  </a:moveTo>
                  <a:lnTo>
                    <a:pt x="1231" y="622"/>
                  </a:lnTo>
                  <a:lnTo>
                    <a:pt x="1220" y="606"/>
                  </a:lnTo>
                  <a:lnTo>
                    <a:pt x="1231" y="598"/>
                  </a:lnTo>
                  <a:lnTo>
                    <a:pt x="1231" y="598"/>
                  </a:lnTo>
                  <a:lnTo>
                    <a:pt x="1242" y="614"/>
                  </a:lnTo>
                  <a:lnTo>
                    <a:pt x="1231" y="622"/>
                  </a:lnTo>
                  <a:close/>
                  <a:moveTo>
                    <a:pt x="1207" y="587"/>
                  </a:moveTo>
                  <a:lnTo>
                    <a:pt x="1207" y="587"/>
                  </a:lnTo>
                  <a:lnTo>
                    <a:pt x="1194" y="571"/>
                  </a:lnTo>
                  <a:lnTo>
                    <a:pt x="1204" y="563"/>
                  </a:lnTo>
                  <a:lnTo>
                    <a:pt x="1204" y="563"/>
                  </a:lnTo>
                  <a:lnTo>
                    <a:pt x="1218" y="579"/>
                  </a:lnTo>
                  <a:lnTo>
                    <a:pt x="1207" y="587"/>
                  </a:lnTo>
                  <a:close/>
                  <a:moveTo>
                    <a:pt x="1180" y="555"/>
                  </a:moveTo>
                  <a:lnTo>
                    <a:pt x="1180" y="555"/>
                  </a:lnTo>
                  <a:lnTo>
                    <a:pt x="1167" y="539"/>
                  </a:lnTo>
                  <a:lnTo>
                    <a:pt x="1178" y="528"/>
                  </a:lnTo>
                  <a:lnTo>
                    <a:pt x="1178" y="528"/>
                  </a:lnTo>
                  <a:lnTo>
                    <a:pt x="1191" y="547"/>
                  </a:lnTo>
                  <a:lnTo>
                    <a:pt x="1180" y="555"/>
                  </a:lnTo>
                  <a:close/>
                  <a:moveTo>
                    <a:pt x="1153" y="520"/>
                  </a:moveTo>
                  <a:lnTo>
                    <a:pt x="1153" y="520"/>
                  </a:lnTo>
                  <a:lnTo>
                    <a:pt x="1137" y="504"/>
                  </a:lnTo>
                  <a:lnTo>
                    <a:pt x="1148" y="496"/>
                  </a:lnTo>
                  <a:lnTo>
                    <a:pt x="1148" y="496"/>
                  </a:lnTo>
                  <a:lnTo>
                    <a:pt x="1161" y="512"/>
                  </a:lnTo>
                  <a:lnTo>
                    <a:pt x="1153" y="520"/>
                  </a:lnTo>
                  <a:close/>
                  <a:moveTo>
                    <a:pt x="1124" y="490"/>
                  </a:moveTo>
                  <a:lnTo>
                    <a:pt x="1124" y="490"/>
                  </a:lnTo>
                  <a:lnTo>
                    <a:pt x="1110" y="474"/>
                  </a:lnTo>
                  <a:lnTo>
                    <a:pt x="1119" y="464"/>
                  </a:lnTo>
                  <a:lnTo>
                    <a:pt x="1119" y="464"/>
                  </a:lnTo>
                  <a:lnTo>
                    <a:pt x="1135" y="480"/>
                  </a:lnTo>
                  <a:lnTo>
                    <a:pt x="1124" y="490"/>
                  </a:lnTo>
                  <a:close/>
                  <a:moveTo>
                    <a:pt x="1094" y="458"/>
                  </a:moveTo>
                  <a:lnTo>
                    <a:pt x="1094" y="458"/>
                  </a:lnTo>
                  <a:lnTo>
                    <a:pt x="1078" y="442"/>
                  </a:lnTo>
                  <a:lnTo>
                    <a:pt x="1089" y="434"/>
                  </a:lnTo>
                  <a:lnTo>
                    <a:pt x="1089" y="434"/>
                  </a:lnTo>
                  <a:lnTo>
                    <a:pt x="1105" y="447"/>
                  </a:lnTo>
                  <a:lnTo>
                    <a:pt x="1094" y="458"/>
                  </a:lnTo>
                  <a:close/>
                  <a:moveTo>
                    <a:pt x="1065" y="429"/>
                  </a:moveTo>
                  <a:lnTo>
                    <a:pt x="1065" y="429"/>
                  </a:lnTo>
                  <a:lnTo>
                    <a:pt x="1049" y="413"/>
                  </a:lnTo>
                  <a:lnTo>
                    <a:pt x="1057" y="405"/>
                  </a:lnTo>
                  <a:lnTo>
                    <a:pt x="1057" y="405"/>
                  </a:lnTo>
                  <a:lnTo>
                    <a:pt x="1073" y="418"/>
                  </a:lnTo>
                  <a:lnTo>
                    <a:pt x="1065" y="429"/>
                  </a:lnTo>
                  <a:close/>
                  <a:moveTo>
                    <a:pt x="1033" y="399"/>
                  </a:moveTo>
                  <a:lnTo>
                    <a:pt x="1033" y="399"/>
                  </a:lnTo>
                  <a:lnTo>
                    <a:pt x="1017" y="386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41" y="388"/>
                  </a:lnTo>
                  <a:lnTo>
                    <a:pt x="1033" y="399"/>
                  </a:lnTo>
                  <a:close/>
                  <a:moveTo>
                    <a:pt x="1001" y="370"/>
                  </a:moveTo>
                  <a:lnTo>
                    <a:pt x="1001" y="370"/>
                  </a:lnTo>
                  <a:lnTo>
                    <a:pt x="984" y="356"/>
                  </a:lnTo>
                  <a:lnTo>
                    <a:pt x="992" y="346"/>
                  </a:lnTo>
                  <a:lnTo>
                    <a:pt x="992" y="346"/>
                  </a:lnTo>
                  <a:lnTo>
                    <a:pt x="1009" y="362"/>
                  </a:lnTo>
                  <a:lnTo>
                    <a:pt x="1001" y="370"/>
                  </a:lnTo>
                  <a:close/>
                  <a:moveTo>
                    <a:pt x="968" y="343"/>
                  </a:moveTo>
                  <a:lnTo>
                    <a:pt x="968" y="343"/>
                  </a:lnTo>
                  <a:lnTo>
                    <a:pt x="952" y="329"/>
                  </a:lnTo>
                  <a:lnTo>
                    <a:pt x="960" y="319"/>
                  </a:lnTo>
                  <a:lnTo>
                    <a:pt x="960" y="319"/>
                  </a:lnTo>
                  <a:lnTo>
                    <a:pt x="976" y="332"/>
                  </a:lnTo>
                  <a:lnTo>
                    <a:pt x="968" y="343"/>
                  </a:lnTo>
                  <a:close/>
                  <a:moveTo>
                    <a:pt x="933" y="316"/>
                  </a:moveTo>
                  <a:lnTo>
                    <a:pt x="933" y="316"/>
                  </a:lnTo>
                  <a:lnTo>
                    <a:pt x="917" y="305"/>
                  </a:lnTo>
                  <a:lnTo>
                    <a:pt x="925" y="295"/>
                  </a:lnTo>
                  <a:lnTo>
                    <a:pt x="925" y="295"/>
                  </a:lnTo>
                  <a:lnTo>
                    <a:pt x="942" y="305"/>
                  </a:lnTo>
                  <a:lnTo>
                    <a:pt x="933" y="316"/>
                  </a:lnTo>
                  <a:close/>
                  <a:moveTo>
                    <a:pt x="899" y="292"/>
                  </a:moveTo>
                  <a:lnTo>
                    <a:pt x="899" y="292"/>
                  </a:lnTo>
                  <a:lnTo>
                    <a:pt x="883" y="278"/>
                  </a:lnTo>
                  <a:lnTo>
                    <a:pt x="891" y="268"/>
                  </a:lnTo>
                  <a:lnTo>
                    <a:pt x="891" y="268"/>
                  </a:lnTo>
                  <a:lnTo>
                    <a:pt x="907" y="281"/>
                  </a:lnTo>
                  <a:lnTo>
                    <a:pt x="899" y="292"/>
                  </a:lnTo>
                  <a:close/>
                  <a:moveTo>
                    <a:pt x="864" y="268"/>
                  </a:moveTo>
                  <a:lnTo>
                    <a:pt x="864" y="268"/>
                  </a:lnTo>
                  <a:lnTo>
                    <a:pt x="848" y="257"/>
                  </a:lnTo>
                  <a:lnTo>
                    <a:pt x="853" y="244"/>
                  </a:lnTo>
                  <a:lnTo>
                    <a:pt x="853" y="244"/>
                  </a:lnTo>
                  <a:lnTo>
                    <a:pt x="872" y="257"/>
                  </a:lnTo>
                  <a:lnTo>
                    <a:pt x="864" y="268"/>
                  </a:lnTo>
                  <a:close/>
                  <a:moveTo>
                    <a:pt x="829" y="244"/>
                  </a:moveTo>
                  <a:lnTo>
                    <a:pt x="829" y="244"/>
                  </a:lnTo>
                  <a:lnTo>
                    <a:pt x="810" y="233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37" y="233"/>
                  </a:lnTo>
                  <a:lnTo>
                    <a:pt x="829" y="244"/>
                  </a:lnTo>
                  <a:close/>
                  <a:moveTo>
                    <a:pt x="791" y="222"/>
                  </a:moveTo>
                  <a:lnTo>
                    <a:pt x="791" y="222"/>
                  </a:lnTo>
                  <a:lnTo>
                    <a:pt x="773" y="211"/>
                  </a:lnTo>
                  <a:lnTo>
                    <a:pt x="781" y="201"/>
                  </a:lnTo>
                  <a:lnTo>
                    <a:pt x="781" y="201"/>
                  </a:lnTo>
                  <a:lnTo>
                    <a:pt x="799" y="211"/>
                  </a:lnTo>
                  <a:lnTo>
                    <a:pt x="791" y="222"/>
                  </a:lnTo>
                  <a:close/>
                  <a:moveTo>
                    <a:pt x="754" y="201"/>
                  </a:moveTo>
                  <a:lnTo>
                    <a:pt x="754" y="201"/>
                  </a:lnTo>
                  <a:lnTo>
                    <a:pt x="735" y="193"/>
                  </a:lnTo>
                  <a:lnTo>
                    <a:pt x="743" y="179"/>
                  </a:lnTo>
                  <a:lnTo>
                    <a:pt x="743" y="179"/>
                  </a:lnTo>
                  <a:lnTo>
                    <a:pt x="762" y="190"/>
                  </a:lnTo>
                  <a:lnTo>
                    <a:pt x="754" y="201"/>
                  </a:lnTo>
                  <a:close/>
                  <a:moveTo>
                    <a:pt x="716" y="182"/>
                  </a:moveTo>
                  <a:lnTo>
                    <a:pt x="716" y="182"/>
                  </a:lnTo>
                  <a:lnTo>
                    <a:pt x="698" y="171"/>
                  </a:lnTo>
                  <a:lnTo>
                    <a:pt x="703" y="160"/>
                  </a:lnTo>
                  <a:lnTo>
                    <a:pt x="703" y="160"/>
                  </a:lnTo>
                  <a:lnTo>
                    <a:pt x="722" y="171"/>
                  </a:lnTo>
                  <a:lnTo>
                    <a:pt x="716" y="182"/>
                  </a:lnTo>
                  <a:close/>
                  <a:moveTo>
                    <a:pt x="679" y="163"/>
                  </a:moveTo>
                  <a:lnTo>
                    <a:pt x="679" y="163"/>
                  </a:lnTo>
                  <a:lnTo>
                    <a:pt x="660" y="155"/>
                  </a:lnTo>
                  <a:lnTo>
                    <a:pt x="665" y="142"/>
                  </a:lnTo>
                  <a:lnTo>
                    <a:pt x="665" y="142"/>
                  </a:lnTo>
                  <a:lnTo>
                    <a:pt x="684" y="152"/>
                  </a:lnTo>
                  <a:lnTo>
                    <a:pt x="679" y="163"/>
                  </a:lnTo>
                  <a:close/>
                  <a:moveTo>
                    <a:pt x="639" y="144"/>
                  </a:moveTo>
                  <a:lnTo>
                    <a:pt x="639" y="144"/>
                  </a:lnTo>
                  <a:lnTo>
                    <a:pt x="620" y="136"/>
                  </a:lnTo>
                  <a:lnTo>
                    <a:pt x="625" y="126"/>
                  </a:lnTo>
                  <a:lnTo>
                    <a:pt x="625" y="126"/>
                  </a:lnTo>
                  <a:lnTo>
                    <a:pt x="644" y="134"/>
                  </a:lnTo>
                  <a:lnTo>
                    <a:pt x="639" y="144"/>
                  </a:lnTo>
                  <a:close/>
                  <a:moveTo>
                    <a:pt x="601" y="128"/>
                  </a:moveTo>
                  <a:lnTo>
                    <a:pt x="601" y="128"/>
                  </a:lnTo>
                  <a:lnTo>
                    <a:pt x="580" y="120"/>
                  </a:lnTo>
                  <a:lnTo>
                    <a:pt x="585" y="110"/>
                  </a:lnTo>
                  <a:lnTo>
                    <a:pt x="585" y="110"/>
                  </a:lnTo>
                  <a:lnTo>
                    <a:pt x="606" y="118"/>
                  </a:lnTo>
                  <a:lnTo>
                    <a:pt x="601" y="128"/>
                  </a:lnTo>
                  <a:close/>
                  <a:moveTo>
                    <a:pt x="561" y="115"/>
                  </a:moveTo>
                  <a:lnTo>
                    <a:pt x="561" y="115"/>
                  </a:lnTo>
                  <a:lnTo>
                    <a:pt x="539" y="107"/>
                  </a:lnTo>
                  <a:lnTo>
                    <a:pt x="545" y="93"/>
                  </a:lnTo>
                  <a:lnTo>
                    <a:pt x="545" y="93"/>
                  </a:lnTo>
                  <a:lnTo>
                    <a:pt x="566" y="101"/>
                  </a:lnTo>
                  <a:lnTo>
                    <a:pt x="561" y="115"/>
                  </a:lnTo>
                  <a:close/>
                  <a:moveTo>
                    <a:pt x="521" y="99"/>
                  </a:moveTo>
                  <a:lnTo>
                    <a:pt x="521" y="99"/>
                  </a:lnTo>
                  <a:lnTo>
                    <a:pt x="499" y="93"/>
                  </a:lnTo>
                  <a:lnTo>
                    <a:pt x="504" y="80"/>
                  </a:lnTo>
                  <a:lnTo>
                    <a:pt x="504" y="80"/>
                  </a:lnTo>
                  <a:lnTo>
                    <a:pt x="523" y="88"/>
                  </a:lnTo>
                  <a:lnTo>
                    <a:pt x="521" y="99"/>
                  </a:lnTo>
                  <a:close/>
                  <a:moveTo>
                    <a:pt x="480" y="85"/>
                  </a:moveTo>
                  <a:lnTo>
                    <a:pt x="480" y="85"/>
                  </a:lnTo>
                  <a:lnTo>
                    <a:pt x="459" y="80"/>
                  </a:lnTo>
                  <a:lnTo>
                    <a:pt x="462" y="67"/>
                  </a:lnTo>
                  <a:lnTo>
                    <a:pt x="462" y="67"/>
                  </a:lnTo>
                  <a:lnTo>
                    <a:pt x="483" y="75"/>
                  </a:lnTo>
                  <a:lnTo>
                    <a:pt x="480" y="85"/>
                  </a:lnTo>
                  <a:close/>
                  <a:moveTo>
                    <a:pt x="437" y="75"/>
                  </a:moveTo>
                  <a:lnTo>
                    <a:pt x="437" y="75"/>
                  </a:lnTo>
                  <a:lnTo>
                    <a:pt x="419" y="69"/>
                  </a:lnTo>
                  <a:lnTo>
                    <a:pt x="421" y="56"/>
                  </a:lnTo>
                  <a:lnTo>
                    <a:pt x="421" y="56"/>
                  </a:lnTo>
                  <a:lnTo>
                    <a:pt x="443" y="61"/>
                  </a:lnTo>
                  <a:lnTo>
                    <a:pt x="437" y="75"/>
                  </a:lnTo>
                  <a:close/>
                  <a:moveTo>
                    <a:pt x="397" y="64"/>
                  </a:moveTo>
                  <a:lnTo>
                    <a:pt x="397" y="64"/>
                  </a:lnTo>
                  <a:lnTo>
                    <a:pt x="376" y="59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400" y="51"/>
                  </a:lnTo>
                  <a:lnTo>
                    <a:pt x="397" y="64"/>
                  </a:lnTo>
                  <a:close/>
                  <a:moveTo>
                    <a:pt x="354" y="53"/>
                  </a:moveTo>
                  <a:lnTo>
                    <a:pt x="354" y="53"/>
                  </a:lnTo>
                  <a:lnTo>
                    <a:pt x="335" y="51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57" y="40"/>
                  </a:lnTo>
                  <a:lnTo>
                    <a:pt x="354" y="53"/>
                  </a:lnTo>
                  <a:close/>
                  <a:moveTo>
                    <a:pt x="314" y="45"/>
                  </a:moveTo>
                  <a:lnTo>
                    <a:pt x="314" y="45"/>
                  </a:lnTo>
                  <a:lnTo>
                    <a:pt x="293" y="40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317" y="32"/>
                  </a:lnTo>
                  <a:lnTo>
                    <a:pt x="314" y="45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50" y="34"/>
                  </a:lnTo>
                  <a:lnTo>
                    <a:pt x="252" y="21"/>
                  </a:lnTo>
                  <a:lnTo>
                    <a:pt x="252" y="21"/>
                  </a:lnTo>
                  <a:lnTo>
                    <a:pt x="274" y="24"/>
                  </a:lnTo>
                  <a:lnTo>
                    <a:pt x="271" y="37"/>
                  </a:lnTo>
                  <a:close/>
                  <a:moveTo>
                    <a:pt x="228" y="32"/>
                  </a:moveTo>
                  <a:lnTo>
                    <a:pt x="228" y="32"/>
                  </a:lnTo>
                  <a:lnTo>
                    <a:pt x="207" y="26"/>
                  </a:lnTo>
                  <a:lnTo>
                    <a:pt x="209" y="13"/>
                  </a:lnTo>
                  <a:lnTo>
                    <a:pt x="209" y="13"/>
                  </a:lnTo>
                  <a:lnTo>
                    <a:pt x="231" y="18"/>
                  </a:lnTo>
                  <a:lnTo>
                    <a:pt x="228" y="32"/>
                  </a:lnTo>
                  <a:close/>
                  <a:moveTo>
                    <a:pt x="188" y="24"/>
                  </a:moveTo>
                  <a:lnTo>
                    <a:pt x="188" y="24"/>
                  </a:lnTo>
                  <a:lnTo>
                    <a:pt x="167" y="21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88" y="10"/>
                  </a:lnTo>
                  <a:lnTo>
                    <a:pt x="188" y="24"/>
                  </a:lnTo>
                  <a:close/>
                  <a:moveTo>
                    <a:pt x="145" y="21"/>
                  </a:moveTo>
                  <a:lnTo>
                    <a:pt x="145" y="21"/>
                  </a:lnTo>
                  <a:lnTo>
                    <a:pt x="124" y="18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45" y="8"/>
                  </a:lnTo>
                  <a:lnTo>
                    <a:pt x="145" y="21"/>
                  </a:lnTo>
                  <a:close/>
                  <a:moveTo>
                    <a:pt x="102" y="16"/>
                  </a:moveTo>
                  <a:lnTo>
                    <a:pt x="102" y="16"/>
                  </a:lnTo>
                  <a:lnTo>
                    <a:pt x="81" y="16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102" y="2"/>
                  </a:lnTo>
                  <a:lnTo>
                    <a:pt x="102" y="16"/>
                  </a:lnTo>
                  <a:close/>
                  <a:moveTo>
                    <a:pt x="59" y="13"/>
                  </a:moveTo>
                  <a:lnTo>
                    <a:pt x="59" y="13"/>
                  </a:lnTo>
                  <a:lnTo>
                    <a:pt x="38" y="1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9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rgbClr val="FFFFFF">
                <a:alpha val="5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62"/>
            <p:cNvSpPr>
              <a:spLocks/>
            </p:cNvSpPr>
            <p:nvPr/>
          </p:nvSpPr>
          <p:spPr bwMode="auto">
            <a:xfrm>
              <a:off x="5745007" y="6116646"/>
              <a:ext cx="17463" cy="25399"/>
            </a:xfrm>
            <a:custGeom>
              <a:avLst/>
              <a:gdLst>
                <a:gd name="T0" fmla="*/ 0 w 11"/>
                <a:gd name="T1" fmla="*/ 16 h 16"/>
                <a:gd name="T2" fmla="*/ 0 w 11"/>
                <a:gd name="T3" fmla="*/ 2 h 16"/>
                <a:gd name="T4" fmla="*/ 11 w 11"/>
                <a:gd name="T5" fmla="*/ 0 h 16"/>
                <a:gd name="T6" fmla="*/ 11 w 11"/>
                <a:gd name="T7" fmla="*/ 13 h 16"/>
                <a:gd name="T8" fmla="*/ 0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0" y="16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63"/>
            <p:cNvSpPr>
              <a:spLocks/>
            </p:cNvSpPr>
            <p:nvPr/>
          </p:nvSpPr>
          <p:spPr bwMode="auto">
            <a:xfrm>
              <a:off x="3944783" y="3646496"/>
              <a:ext cx="3174" cy="17463"/>
            </a:xfrm>
            <a:custGeom>
              <a:avLst/>
              <a:gdLst>
                <a:gd name="T0" fmla="*/ 0 w 2"/>
                <a:gd name="T1" fmla="*/ 11 h 11"/>
                <a:gd name="T2" fmla="*/ 0 w 2"/>
                <a:gd name="T3" fmla="*/ 11 h 11"/>
                <a:gd name="T4" fmla="*/ 0 w 2"/>
                <a:gd name="T5" fmla="*/ 0 h 11"/>
                <a:gd name="T6" fmla="*/ 2 w 2"/>
                <a:gd name="T7" fmla="*/ 0 h 11"/>
                <a:gd name="T8" fmla="*/ 2 w 2"/>
                <a:gd name="T9" fmla="*/ 0 h 11"/>
                <a:gd name="T10" fmla="*/ 2 w 2"/>
                <a:gd name="T11" fmla="*/ 11 h 11"/>
                <a:gd name="T12" fmla="*/ 0 w 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65"/>
            <p:cNvSpPr>
              <a:spLocks/>
            </p:cNvSpPr>
            <p:nvPr/>
          </p:nvSpPr>
          <p:spPr bwMode="auto">
            <a:xfrm>
              <a:off x="7580157" y="3681421"/>
              <a:ext cx="4764" cy="15876"/>
            </a:xfrm>
            <a:custGeom>
              <a:avLst/>
              <a:gdLst>
                <a:gd name="T0" fmla="*/ 3 w 3"/>
                <a:gd name="T1" fmla="*/ 10 h 10"/>
                <a:gd name="T2" fmla="*/ 0 w 3"/>
                <a:gd name="T3" fmla="*/ 10 h 10"/>
                <a:gd name="T4" fmla="*/ 0 w 3"/>
                <a:gd name="T5" fmla="*/ 10 h 10"/>
                <a:gd name="T6" fmla="*/ 0 w 3"/>
                <a:gd name="T7" fmla="*/ 0 h 10"/>
                <a:gd name="T8" fmla="*/ 3 w 3"/>
                <a:gd name="T9" fmla="*/ 0 h 10"/>
                <a:gd name="T10" fmla="*/ 3 w 3"/>
                <a:gd name="T11" fmla="*/ 0 h 10"/>
                <a:gd name="T12" fmla="*/ 3 w 3"/>
                <a:gd name="T13" fmla="*/ 10 h 10"/>
                <a:gd name="T14" fmla="*/ 3 w 3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5" name="Freeform 366"/>
            <p:cNvSpPr>
              <a:spLocks/>
            </p:cNvSpPr>
            <p:nvPr/>
          </p:nvSpPr>
          <p:spPr bwMode="auto">
            <a:xfrm>
              <a:off x="3104995" y="5013334"/>
              <a:ext cx="422274" cy="417513"/>
            </a:xfrm>
            <a:custGeom>
              <a:avLst/>
              <a:gdLst>
                <a:gd name="T0" fmla="*/ 266 w 266"/>
                <a:gd name="T1" fmla="*/ 131 h 263"/>
                <a:gd name="T2" fmla="*/ 266 w 266"/>
                <a:gd name="T3" fmla="*/ 131 h 263"/>
                <a:gd name="T4" fmla="*/ 263 w 266"/>
                <a:gd name="T5" fmla="*/ 158 h 263"/>
                <a:gd name="T6" fmla="*/ 255 w 266"/>
                <a:gd name="T7" fmla="*/ 182 h 263"/>
                <a:gd name="T8" fmla="*/ 242 w 266"/>
                <a:gd name="T9" fmla="*/ 207 h 263"/>
                <a:gd name="T10" fmla="*/ 226 w 266"/>
                <a:gd name="T11" fmla="*/ 225 h 263"/>
                <a:gd name="T12" fmla="*/ 207 w 266"/>
                <a:gd name="T13" fmla="*/ 241 h 263"/>
                <a:gd name="T14" fmla="*/ 186 w 266"/>
                <a:gd name="T15" fmla="*/ 252 h 263"/>
                <a:gd name="T16" fmla="*/ 159 w 266"/>
                <a:gd name="T17" fmla="*/ 260 h 263"/>
                <a:gd name="T18" fmla="*/ 132 w 266"/>
                <a:gd name="T19" fmla="*/ 263 h 263"/>
                <a:gd name="T20" fmla="*/ 132 w 266"/>
                <a:gd name="T21" fmla="*/ 263 h 263"/>
                <a:gd name="T22" fmla="*/ 105 w 266"/>
                <a:gd name="T23" fmla="*/ 260 h 263"/>
                <a:gd name="T24" fmla="*/ 81 w 266"/>
                <a:gd name="T25" fmla="*/ 252 h 263"/>
                <a:gd name="T26" fmla="*/ 59 w 266"/>
                <a:gd name="T27" fmla="*/ 241 h 263"/>
                <a:gd name="T28" fmla="*/ 38 w 266"/>
                <a:gd name="T29" fmla="*/ 225 h 263"/>
                <a:gd name="T30" fmla="*/ 22 w 266"/>
                <a:gd name="T31" fmla="*/ 207 h 263"/>
                <a:gd name="T32" fmla="*/ 11 w 266"/>
                <a:gd name="T33" fmla="*/ 182 h 263"/>
                <a:gd name="T34" fmla="*/ 3 w 266"/>
                <a:gd name="T35" fmla="*/ 158 h 263"/>
                <a:gd name="T36" fmla="*/ 0 w 266"/>
                <a:gd name="T37" fmla="*/ 131 h 263"/>
                <a:gd name="T38" fmla="*/ 0 w 266"/>
                <a:gd name="T39" fmla="*/ 131 h 263"/>
                <a:gd name="T40" fmla="*/ 3 w 266"/>
                <a:gd name="T41" fmla="*/ 105 h 263"/>
                <a:gd name="T42" fmla="*/ 11 w 266"/>
                <a:gd name="T43" fmla="*/ 80 h 263"/>
                <a:gd name="T44" fmla="*/ 22 w 266"/>
                <a:gd name="T45" fmla="*/ 56 h 263"/>
                <a:gd name="T46" fmla="*/ 38 w 266"/>
                <a:gd name="T47" fmla="*/ 38 h 263"/>
                <a:gd name="T48" fmla="*/ 59 w 266"/>
                <a:gd name="T49" fmla="*/ 21 h 263"/>
                <a:gd name="T50" fmla="*/ 81 w 266"/>
                <a:gd name="T51" fmla="*/ 11 h 263"/>
                <a:gd name="T52" fmla="*/ 105 w 266"/>
                <a:gd name="T53" fmla="*/ 3 h 263"/>
                <a:gd name="T54" fmla="*/ 132 w 266"/>
                <a:gd name="T55" fmla="*/ 0 h 263"/>
                <a:gd name="T56" fmla="*/ 132 w 266"/>
                <a:gd name="T57" fmla="*/ 0 h 263"/>
                <a:gd name="T58" fmla="*/ 159 w 266"/>
                <a:gd name="T59" fmla="*/ 3 h 263"/>
                <a:gd name="T60" fmla="*/ 186 w 266"/>
                <a:gd name="T61" fmla="*/ 11 h 263"/>
                <a:gd name="T62" fmla="*/ 207 w 266"/>
                <a:gd name="T63" fmla="*/ 21 h 263"/>
                <a:gd name="T64" fmla="*/ 226 w 266"/>
                <a:gd name="T65" fmla="*/ 38 h 263"/>
                <a:gd name="T66" fmla="*/ 242 w 266"/>
                <a:gd name="T67" fmla="*/ 56 h 263"/>
                <a:gd name="T68" fmla="*/ 255 w 266"/>
                <a:gd name="T69" fmla="*/ 80 h 263"/>
                <a:gd name="T70" fmla="*/ 263 w 266"/>
                <a:gd name="T71" fmla="*/ 105 h 263"/>
                <a:gd name="T72" fmla="*/ 266 w 266"/>
                <a:gd name="T73" fmla="*/ 131 h 263"/>
                <a:gd name="T74" fmla="*/ 266 w 266"/>
                <a:gd name="T75" fmla="*/ 1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3">
                  <a:moveTo>
                    <a:pt x="266" y="131"/>
                  </a:moveTo>
                  <a:lnTo>
                    <a:pt x="266" y="131"/>
                  </a:lnTo>
                  <a:lnTo>
                    <a:pt x="263" y="158"/>
                  </a:lnTo>
                  <a:lnTo>
                    <a:pt x="255" y="182"/>
                  </a:lnTo>
                  <a:lnTo>
                    <a:pt x="242" y="207"/>
                  </a:lnTo>
                  <a:lnTo>
                    <a:pt x="226" y="225"/>
                  </a:lnTo>
                  <a:lnTo>
                    <a:pt x="207" y="241"/>
                  </a:lnTo>
                  <a:lnTo>
                    <a:pt x="186" y="252"/>
                  </a:lnTo>
                  <a:lnTo>
                    <a:pt x="159" y="26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05" y="260"/>
                  </a:lnTo>
                  <a:lnTo>
                    <a:pt x="81" y="252"/>
                  </a:lnTo>
                  <a:lnTo>
                    <a:pt x="59" y="241"/>
                  </a:lnTo>
                  <a:lnTo>
                    <a:pt x="38" y="225"/>
                  </a:lnTo>
                  <a:lnTo>
                    <a:pt x="22" y="207"/>
                  </a:lnTo>
                  <a:lnTo>
                    <a:pt x="11" y="182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5"/>
                  </a:lnTo>
                  <a:lnTo>
                    <a:pt x="11" y="80"/>
                  </a:lnTo>
                  <a:lnTo>
                    <a:pt x="22" y="56"/>
                  </a:lnTo>
                  <a:lnTo>
                    <a:pt x="38" y="38"/>
                  </a:lnTo>
                  <a:lnTo>
                    <a:pt x="59" y="21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9" y="3"/>
                  </a:lnTo>
                  <a:lnTo>
                    <a:pt x="186" y="11"/>
                  </a:lnTo>
                  <a:lnTo>
                    <a:pt x="207" y="21"/>
                  </a:lnTo>
                  <a:lnTo>
                    <a:pt x="226" y="38"/>
                  </a:lnTo>
                  <a:lnTo>
                    <a:pt x="242" y="56"/>
                  </a:lnTo>
                  <a:lnTo>
                    <a:pt x="255" y="80"/>
                  </a:lnTo>
                  <a:lnTo>
                    <a:pt x="263" y="105"/>
                  </a:lnTo>
                  <a:lnTo>
                    <a:pt x="266" y="131"/>
                  </a:lnTo>
                  <a:lnTo>
                    <a:pt x="266" y="13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67"/>
            <p:cNvSpPr>
              <a:spLocks noEditPoints="1"/>
            </p:cNvSpPr>
            <p:nvPr/>
          </p:nvSpPr>
          <p:spPr bwMode="auto">
            <a:xfrm>
              <a:off x="3097058" y="5005396"/>
              <a:ext cx="438150" cy="433387"/>
            </a:xfrm>
            <a:custGeom>
              <a:avLst/>
              <a:gdLst>
                <a:gd name="T0" fmla="*/ 137 w 276"/>
                <a:gd name="T1" fmla="*/ 273 h 273"/>
                <a:gd name="T2" fmla="*/ 83 w 276"/>
                <a:gd name="T3" fmla="*/ 262 h 273"/>
                <a:gd name="T4" fmla="*/ 40 w 276"/>
                <a:gd name="T5" fmla="*/ 233 h 273"/>
                <a:gd name="T6" fmla="*/ 11 w 276"/>
                <a:gd name="T7" fmla="*/ 190 h 273"/>
                <a:gd name="T8" fmla="*/ 0 w 276"/>
                <a:gd name="T9" fmla="*/ 136 h 273"/>
                <a:gd name="T10" fmla="*/ 3 w 276"/>
                <a:gd name="T11" fmla="*/ 110 h 273"/>
                <a:gd name="T12" fmla="*/ 24 w 276"/>
                <a:gd name="T13" fmla="*/ 59 h 273"/>
                <a:gd name="T14" fmla="*/ 62 w 276"/>
                <a:gd name="T15" fmla="*/ 21 h 273"/>
                <a:gd name="T16" fmla="*/ 110 w 276"/>
                <a:gd name="T17" fmla="*/ 2 h 273"/>
                <a:gd name="T18" fmla="*/ 137 w 276"/>
                <a:gd name="T19" fmla="*/ 0 h 273"/>
                <a:gd name="T20" fmla="*/ 191 w 276"/>
                <a:gd name="T21" fmla="*/ 10 h 273"/>
                <a:gd name="T22" fmla="*/ 236 w 276"/>
                <a:gd name="T23" fmla="*/ 40 h 273"/>
                <a:gd name="T24" fmla="*/ 266 w 276"/>
                <a:gd name="T25" fmla="*/ 83 h 273"/>
                <a:gd name="T26" fmla="*/ 276 w 276"/>
                <a:gd name="T27" fmla="*/ 136 h 273"/>
                <a:gd name="T28" fmla="*/ 274 w 276"/>
                <a:gd name="T29" fmla="*/ 163 h 273"/>
                <a:gd name="T30" fmla="*/ 252 w 276"/>
                <a:gd name="T31" fmla="*/ 214 h 273"/>
                <a:gd name="T32" fmla="*/ 215 w 276"/>
                <a:gd name="T33" fmla="*/ 252 h 273"/>
                <a:gd name="T34" fmla="*/ 166 w 276"/>
                <a:gd name="T35" fmla="*/ 271 h 273"/>
                <a:gd name="T36" fmla="*/ 137 w 276"/>
                <a:gd name="T37" fmla="*/ 273 h 273"/>
                <a:gd name="T38" fmla="*/ 137 w 276"/>
                <a:gd name="T39" fmla="*/ 10 h 273"/>
                <a:gd name="T40" fmla="*/ 89 w 276"/>
                <a:gd name="T41" fmla="*/ 18 h 273"/>
                <a:gd name="T42" fmla="*/ 48 w 276"/>
                <a:gd name="T43" fmla="*/ 48 h 273"/>
                <a:gd name="T44" fmla="*/ 22 w 276"/>
                <a:gd name="T45" fmla="*/ 88 h 273"/>
                <a:gd name="T46" fmla="*/ 11 w 276"/>
                <a:gd name="T47" fmla="*/ 136 h 273"/>
                <a:gd name="T48" fmla="*/ 14 w 276"/>
                <a:gd name="T49" fmla="*/ 163 h 273"/>
                <a:gd name="T50" fmla="*/ 32 w 276"/>
                <a:gd name="T51" fmla="*/ 206 h 273"/>
                <a:gd name="T52" fmla="*/ 67 w 276"/>
                <a:gd name="T53" fmla="*/ 241 h 273"/>
                <a:gd name="T54" fmla="*/ 113 w 276"/>
                <a:gd name="T55" fmla="*/ 260 h 273"/>
                <a:gd name="T56" fmla="*/ 137 w 276"/>
                <a:gd name="T57" fmla="*/ 262 h 273"/>
                <a:gd name="T58" fmla="*/ 188 w 276"/>
                <a:gd name="T59" fmla="*/ 254 h 273"/>
                <a:gd name="T60" fmla="*/ 228 w 276"/>
                <a:gd name="T61" fmla="*/ 225 h 273"/>
                <a:gd name="T62" fmla="*/ 255 w 276"/>
                <a:gd name="T63" fmla="*/ 185 h 273"/>
                <a:gd name="T64" fmla="*/ 266 w 276"/>
                <a:gd name="T65" fmla="*/ 136 h 273"/>
                <a:gd name="T66" fmla="*/ 263 w 276"/>
                <a:gd name="T67" fmla="*/ 110 h 273"/>
                <a:gd name="T68" fmla="*/ 244 w 276"/>
                <a:gd name="T69" fmla="*/ 67 h 273"/>
                <a:gd name="T70" fmla="*/ 209 w 276"/>
                <a:gd name="T71" fmla="*/ 32 h 273"/>
                <a:gd name="T72" fmla="*/ 164 w 276"/>
                <a:gd name="T73" fmla="*/ 13 h 273"/>
                <a:gd name="T74" fmla="*/ 137 w 276"/>
                <a:gd name="T75" fmla="*/ 1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3">
                  <a:moveTo>
                    <a:pt x="137" y="273"/>
                  </a:moveTo>
                  <a:lnTo>
                    <a:pt x="137" y="273"/>
                  </a:lnTo>
                  <a:lnTo>
                    <a:pt x="110" y="271"/>
                  </a:lnTo>
                  <a:lnTo>
                    <a:pt x="83" y="262"/>
                  </a:lnTo>
                  <a:lnTo>
                    <a:pt x="62" y="252"/>
                  </a:lnTo>
                  <a:lnTo>
                    <a:pt x="40" y="233"/>
                  </a:lnTo>
                  <a:lnTo>
                    <a:pt x="24" y="214"/>
                  </a:lnTo>
                  <a:lnTo>
                    <a:pt x="11" y="190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110"/>
                  </a:lnTo>
                  <a:lnTo>
                    <a:pt x="11" y="83"/>
                  </a:lnTo>
                  <a:lnTo>
                    <a:pt x="24" y="59"/>
                  </a:lnTo>
                  <a:lnTo>
                    <a:pt x="40" y="40"/>
                  </a:lnTo>
                  <a:lnTo>
                    <a:pt x="62" y="21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1" y="10"/>
                  </a:lnTo>
                  <a:lnTo>
                    <a:pt x="215" y="21"/>
                  </a:lnTo>
                  <a:lnTo>
                    <a:pt x="236" y="40"/>
                  </a:lnTo>
                  <a:lnTo>
                    <a:pt x="252" y="59"/>
                  </a:lnTo>
                  <a:lnTo>
                    <a:pt x="266" y="83"/>
                  </a:lnTo>
                  <a:lnTo>
                    <a:pt x="274" y="110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4" y="163"/>
                  </a:lnTo>
                  <a:lnTo>
                    <a:pt x="266" y="190"/>
                  </a:lnTo>
                  <a:lnTo>
                    <a:pt x="252" y="214"/>
                  </a:lnTo>
                  <a:lnTo>
                    <a:pt x="236" y="233"/>
                  </a:lnTo>
                  <a:lnTo>
                    <a:pt x="215" y="252"/>
                  </a:lnTo>
                  <a:lnTo>
                    <a:pt x="191" y="262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37" y="273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3" y="13"/>
                  </a:lnTo>
                  <a:lnTo>
                    <a:pt x="89" y="18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22" y="88"/>
                  </a:lnTo>
                  <a:lnTo>
                    <a:pt x="14" y="110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4" y="163"/>
                  </a:lnTo>
                  <a:lnTo>
                    <a:pt x="22" y="185"/>
                  </a:lnTo>
                  <a:lnTo>
                    <a:pt x="32" y="206"/>
                  </a:lnTo>
                  <a:lnTo>
                    <a:pt x="48" y="225"/>
                  </a:lnTo>
                  <a:lnTo>
                    <a:pt x="67" y="241"/>
                  </a:lnTo>
                  <a:lnTo>
                    <a:pt x="89" y="254"/>
                  </a:lnTo>
                  <a:lnTo>
                    <a:pt x="113" y="260"/>
                  </a:lnTo>
                  <a:lnTo>
                    <a:pt x="137" y="262"/>
                  </a:lnTo>
                  <a:lnTo>
                    <a:pt x="137" y="262"/>
                  </a:lnTo>
                  <a:lnTo>
                    <a:pt x="164" y="260"/>
                  </a:lnTo>
                  <a:lnTo>
                    <a:pt x="188" y="254"/>
                  </a:lnTo>
                  <a:lnTo>
                    <a:pt x="209" y="241"/>
                  </a:lnTo>
                  <a:lnTo>
                    <a:pt x="228" y="225"/>
                  </a:lnTo>
                  <a:lnTo>
                    <a:pt x="244" y="206"/>
                  </a:lnTo>
                  <a:lnTo>
                    <a:pt x="255" y="185"/>
                  </a:lnTo>
                  <a:lnTo>
                    <a:pt x="263" y="16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3" y="110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18"/>
                  </a:lnTo>
                  <a:lnTo>
                    <a:pt x="164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7" name="Freeform 368"/>
            <p:cNvSpPr>
              <a:spLocks/>
            </p:cNvSpPr>
            <p:nvPr/>
          </p:nvSpPr>
          <p:spPr bwMode="auto">
            <a:xfrm>
              <a:off x="2850994" y="4157672"/>
              <a:ext cx="276226" cy="276226"/>
            </a:xfrm>
            <a:custGeom>
              <a:avLst/>
              <a:gdLst>
                <a:gd name="T0" fmla="*/ 174 w 174"/>
                <a:gd name="T1" fmla="*/ 86 h 174"/>
                <a:gd name="T2" fmla="*/ 174 w 174"/>
                <a:gd name="T3" fmla="*/ 86 h 174"/>
                <a:gd name="T4" fmla="*/ 171 w 174"/>
                <a:gd name="T5" fmla="*/ 105 h 174"/>
                <a:gd name="T6" fmla="*/ 166 w 174"/>
                <a:gd name="T7" fmla="*/ 121 h 174"/>
                <a:gd name="T8" fmla="*/ 158 w 174"/>
                <a:gd name="T9" fmla="*/ 137 h 174"/>
                <a:gd name="T10" fmla="*/ 147 w 174"/>
                <a:gd name="T11" fmla="*/ 147 h 174"/>
                <a:gd name="T12" fmla="*/ 134 w 174"/>
                <a:gd name="T13" fmla="*/ 158 h 174"/>
                <a:gd name="T14" fmla="*/ 120 w 174"/>
                <a:gd name="T15" fmla="*/ 166 h 174"/>
                <a:gd name="T16" fmla="*/ 104 w 174"/>
                <a:gd name="T17" fmla="*/ 172 h 174"/>
                <a:gd name="T18" fmla="*/ 85 w 174"/>
                <a:gd name="T19" fmla="*/ 174 h 174"/>
                <a:gd name="T20" fmla="*/ 85 w 174"/>
                <a:gd name="T21" fmla="*/ 174 h 174"/>
                <a:gd name="T22" fmla="*/ 69 w 174"/>
                <a:gd name="T23" fmla="*/ 172 h 174"/>
                <a:gd name="T24" fmla="*/ 51 w 174"/>
                <a:gd name="T25" fmla="*/ 166 h 174"/>
                <a:gd name="T26" fmla="*/ 37 w 174"/>
                <a:gd name="T27" fmla="*/ 158 h 174"/>
                <a:gd name="T28" fmla="*/ 24 w 174"/>
                <a:gd name="T29" fmla="*/ 147 h 174"/>
                <a:gd name="T30" fmla="*/ 13 w 174"/>
                <a:gd name="T31" fmla="*/ 137 h 174"/>
                <a:gd name="T32" fmla="*/ 5 w 174"/>
                <a:gd name="T33" fmla="*/ 121 h 174"/>
                <a:gd name="T34" fmla="*/ 0 w 174"/>
                <a:gd name="T35" fmla="*/ 105 h 174"/>
                <a:gd name="T36" fmla="*/ 0 w 174"/>
                <a:gd name="T37" fmla="*/ 86 h 174"/>
                <a:gd name="T38" fmla="*/ 0 w 174"/>
                <a:gd name="T39" fmla="*/ 86 h 174"/>
                <a:gd name="T40" fmla="*/ 0 w 174"/>
                <a:gd name="T41" fmla="*/ 70 h 174"/>
                <a:gd name="T42" fmla="*/ 5 w 174"/>
                <a:gd name="T43" fmla="*/ 54 h 174"/>
                <a:gd name="T44" fmla="*/ 13 w 174"/>
                <a:gd name="T45" fmla="*/ 38 h 174"/>
                <a:gd name="T46" fmla="*/ 24 w 174"/>
                <a:gd name="T47" fmla="*/ 24 h 174"/>
                <a:gd name="T48" fmla="*/ 37 w 174"/>
                <a:gd name="T49" fmla="*/ 13 h 174"/>
                <a:gd name="T50" fmla="*/ 51 w 174"/>
                <a:gd name="T51" fmla="*/ 5 h 174"/>
                <a:gd name="T52" fmla="*/ 69 w 174"/>
                <a:gd name="T53" fmla="*/ 0 h 174"/>
                <a:gd name="T54" fmla="*/ 85 w 174"/>
                <a:gd name="T55" fmla="*/ 0 h 174"/>
                <a:gd name="T56" fmla="*/ 85 w 174"/>
                <a:gd name="T57" fmla="*/ 0 h 174"/>
                <a:gd name="T58" fmla="*/ 104 w 174"/>
                <a:gd name="T59" fmla="*/ 0 h 174"/>
                <a:gd name="T60" fmla="*/ 120 w 174"/>
                <a:gd name="T61" fmla="*/ 5 h 174"/>
                <a:gd name="T62" fmla="*/ 134 w 174"/>
                <a:gd name="T63" fmla="*/ 13 h 174"/>
                <a:gd name="T64" fmla="*/ 147 w 174"/>
                <a:gd name="T65" fmla="*/ 24 h 174"/>
                <a:gd name="T66" fmla="*/ 158 w 174"/>
                <a:gd name="T67" fmla="*/ 38 h 174"/>
                <a:gd name="T68" fmla="*/ 166 w 174"/>
                <a:gd name="T69" fmla="*/ 54 h 174"/>
                <a:gd name="T70" fmla="*/ 171 w 174"/>
                <a:gd name="T71" fmla="*/ 70 h 174"/>
                <a:gd name="T72" fmla="*/ 174 w 174"/>
                <a:gd name="T73" fmla="*/ 86 h 174"/>
                <a:gd name="T74" fmla="*/ 174 w 174"/>
                <a:gd name="T75" fmla="*/ 8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4">
                  <a:moveTo>
                    <a:pt x="174" y="86"/>
                  </a:moveTo>
                  <a:lnTo>
                    <a:pt x="174" y="86"/>
                  </a:lnTo>
                  <a:lnTo>
                    <a:pt x="171" y="105"/>
                  </a:lnTo>
                  <a:lnTo>
                    <a:pt x="166" y="121"/>
                  </a:lnTo>
                  <a:lnTo>
                    <a:pt x="158" y="137"/>
                  </a:lnTo>
                  <a:lnTo>
                    <a:pt x="147" y="147"/>
                  </a:lnTo>
                  <a:lnTo>
                    <a:pt x="134" y="158"/>
                  </a:lnTo>
                  <a:lnTo>
                    <a:pt x="120" y="166"/>
                  </a:lnTo>
                  <a:lnTo>
                    <a:pt x="104" y="172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9" y="172"/>
                  </a:lnTo>
                  <a:lnTo>
                    <a:pt x="51" y="166"/>
                  </a:lnTo>
                  <a:lnTo>
                    <a:pt x="37" y="158"/>
                  </a:lnTo>
                  <a:lnTo>
                    <a:pt x="24" y="147"/>
                  </a:lnTo>
                  <a:lnTo>
                    <a:pt x="13" y="137"/>
                  </a:lnTo>
                  <a:lnTo>
                    <a:pt x="5" y="121"/>
                  </a:lnTo>
                  <a:lnTo>
                    <a:pt x="0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5" y="54"/>
                  </a:lnTo>
                  <a:lnTo>
                    <a:pt x="13" y="38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51" y="5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20" y="5"/>
                  </a:lnTo>
                  <a:lnTo>
                    <a:pt x="134" y="13"/>
                  </a:lnTo>
                  <a:lnTo>
                    <a:pt x="147" y="24"/>
                  </a:lnTo>
                  <a:lnTo>
                    <a:pt x="158" y="38"/>
                  </a:lnTo>
                  <a:lnTo>
                    <a:pt x="166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69"/>
            <p:cNvSpPr>
              <a:spLocks noEditPoints="1"/>
            </p:cNvSpPr>
            <p:nvPr/>
          </p:nvSpPr>
          <p:spPr bwMode="auto">
            <a:xfrm>
              <a:off x="2841469" y="4149735"/>
              <a:ext cx="293688" cy="293688"/>
            </a:xfrm>
            <a:custGeom>
              <a:avLst/>
              <a:gdLst>
                <a:gd name="T0" fmla="*/ 91 w 185"/>
                <a:gd name="T1" fmla="*/ 185 h 185"/>
                <a:gd name="T2" fmla="*/ 57 w 185"/>
                <a:gd name="T3" fmla="*/ 177 h 185"/>
                <a:gd name="T4" fmla="*/ 27 w 185"/>
                <a:gd name="T5" fmla="*/ 158 h 185"/>
                <a:gd name="T6" fmla="*/ 6 w 185"/>
                <a:gd name="T7" fmla="*/ 128 h 185"/>
                <a:gd name="T8" fmla="*/ 0 w 185"/>
                <a:gd name="T9" fmla="*/ 91 h 185"/>
                <a:gd name="T10" fmla="*/ 0 w 185"/>
                <a:gd name="T11" fmla="*/ 72 h 185"/>
                <a:gd name="T12" fmla="*/ 14 w 185"/>
                <a:gd name="T13" fmla="*/ 40 h 185"/>
                <a:gd name="T14" fmla="*/ 40 w 185"/>
                <a:gd name="T15" fmla="*/ 16 h 185"/>
                <a:gd name="T16" fmla="*/ 73 w 185"/>
                <a:gd name="T17" fmla="*/ 0 h 185"/>
                <a:gd name="T18" fmla="*/ 91 w 185"/>
                <a:gd name="T19" fmla="*/ 0 h 185"/>
                <a:gd name="T20" fmla="*/ 129 w 185"/>
                <a:gd name="T21" fmla="*/ 5 h 185"/>
                <a:gd name="T22" fmla="*/ 158 w 185"/>
                <a:gd name="T23" fmla="*/ 26 h 185"/>
                <a:gd name="T24" fmla="*/ 177 w 185"/>
                <a:gd name="T25" fmla="*/ 56 h 185"/>
                <a:gd name="T26" fmla="*/ 185 w 185"/>
                <a:gd name="T27" fmla="*/ 91 h 185"/>
                <a:gd name="T28" fmla="*/ 183 w 185"/>
                <a:gd name="T29" fmla="*/ 110 h 185"/>
                <a:gd name="T30" fmla="*/ 169 w 185"/>
                <a:gd name="T31" fmla="*/ 144 h 185"/>
                <a:gd name="T32" fmla="*/ 142 w 185"/>
                <a:gd name="T33" fmla="*/ 169 h 185"/>
                <a:gd name="T34" fmla="*/ 110 w 185"/>
                <a:gd name="T35" fmla="*/ 182 h 185"/>
                <a:gd name="T36" fmla="*/ 91 w 185"/>
                <a:gd name="T37" fmla="*/ 185 h 185"/>
                <a:gd name="T38" fmla="*/ 91 w 185"/>
                <a:gd name="T39" fmla="*/ 10 h 185"/>
                <a:gd name="T40" fmla="*/ 59 w 185"/>
                <a:gd name="T41" fmla="*/ 16 h 185"/>
                <a:gd name="T42" fmla="*/ 32 w 185"/>
                <a:gd name="T43" fmla="*/ 34 h 185"/>
                <a:gd name="T44" fmla="*/ 16 w 185"/>
                <a:gd name="T45" fmla="*/ 59 h 185"/>
                <a:gd name="T46" fmla="*/ 11 w 185"/>
                <a:gd name="T47" fmla="*/ 91 h 185"/>
                <a:gd name="T48" fmla="*/ 11 w 185"/>
                <a:gd name="T49" fmla="*/ 107 h 185"/>
                <a:gd name="T50" fmla="*/ 24 w 185"/>
                <a:gd name="T51" fmla="*/ 136 h 185"/>
                <a:gd name="T52" fmla="*/ 46 w 185"/>
                <a:gd name="T53" fmla="*/ 161 h 185"/>
                <a:gd name="T54" fmla="*/ 75 w 185"/>
                <a:gd name="T55" fmla="*/ 171 h 185"/>
                <a:gd name="T56" fmla="*/ 91 w 185"/>
                <a:gd name="T57" fmla="*/ 174 h 185"/>
                <a:gd name="T58" fmla="*/ 124 w 185"/>
                <a:gd name="T59" fmla="*/ 166 h 185"/>
                <a:gd name="T60" fmla="*/ 150 w 185"/>
                <a:gd name="T61" fmla="*/ 150 h 185"/>
                <a:gd name="T62" fmla="*/ 166 w 185"/>
                <a:gd name="T63" fmla="*/ 123 h 185"/>
                <a:gd name="T64" fmla="*/ 175 w 185"/>
                <a:gd name="T65" fmla="*/ 91 h 185"/>
                <a:gd name="T66" fmla="*/ 172 w 185"/>
                <a:gd name="T67" fmla="*/ 75 h 185"/>
                <a:gd name="T68" fmla="*/ 158 w 185"/>
                <a:gd name="T69" fmla="*/ 45 h 185"/>
                <a:gd name="T70" fmla="*/ 137 w 185"/>
                <a:gd name="T71" fmla="*/ 24 h 185"/>
                <a:gd name="T72" fmla="*/ 107 w 185"/>
                <a:gd name="T73" fmla="*/ 10 h 185"/>
                <a:gd name="T74" fmla="*/ 91 w 185"/>
                <a:gd name="T75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5">
                  <a:moveTo>
                    <a:pt x="91" y="185"/>
                  </a:moveTo>
                  <a:lnTo>
                    <a:pt x="91" y="185"/>
                  </a:lnTo>
                  <a:lnTo>
                    <a:pt x="73" y="182"/>
                  </a:lnTo>
                  <a:lnTo>
                    <a:pt x="57" y="177"/>
                  </a:lnTo>
                  <a:lnTo>
                    <a:pt x="40" y="169"/>
                  </a:lnTo>
                  <a:lnTo>
                    <a:pt x="27" y="158"/>
                  </a:lnTo>
                  <a:lnTo>
                    <a:pt x="14" y="144"/>
                  </a:lnTo>
                  <a:lnTo>
                    <a:pt x="6" y="128"/>
                  </a:lnTo>
                  <a:lnTo>
                    <a:pt x="0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72"/>
                  </a:lnTo>
                  <a:lnTo>
                    <a:pt x="6" y="56"/>
                  </a:lnTo>
                  <a:lnTo>
                    <a:pt x="14" y="40"/>
                  </a:lnTo>
                  <a:lnTo>
                    <a:pt x="27" y="26"/>
                  </a:lnTo>
                  <a:lnTo>
                    <a:pt x="40" y="16"/>
                  </a:lnTo>
                  <a:lnTo>
                    <a:pt x="57" y="5"/>
                  </a:lnTo>
                  <a:lnTo>
                    <a:pt x="73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10" y="0"/>
                  </a:lnTo>
                  <a:lnTo>
                    <a:pt x="129" y="5"/>
                  </a:lnTo>
                  <a:lnTo>
                    <a:pt x="142" y="16"/>
                  </a:lnTo>
                  <a:lnTo>
                    <a:pt x="158" y="26"/>
                  </a:lnTo>
                  <a:lnTo>
                    <a:pt x="169" y="40"/>
                  </a:lnTo>
                  <a:lnTo>
                    <a:pt x="177" y="56"/>
                  </a:lnTo>
                  <a:lnTo>
                    <a:pt x="183" y="72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3" y="110"/>
                  </a:lnTo>
                  <a:lnTo>
                    <a:pt x="177" y="128"/>
                  </a:lnTo>
                  <a:lnTo>
                    <a:pt x="169" y="144"/>
                  </a:lnTo>
                  <a:lnTo>
                    <a:pt x="158" y="158"/>
                  </a:lnTo>
                  <a:lnTo>
                    <a:pt x="142" y="169"/>
                  </a:lnTo>
                  <a:lnTo>
                    <a:pt x="129" y="177"/>
                  </a:lnTo>
                  <a:lnTo>
                    <a:pt x="110" y="182"/>
                  </a:lnTo>
                  <a:lnTo>
                    <a:pt x="91" y="185"/>
                  </a:lnTo>
                  <a:lnTo>
                    <a:pt x="91" y="185"/>
                  </a:lnTo>
                  <a:close/>
                  <a:moveTo>
                    <a:pt x="91" y="10"/>
                  </a:moveTo>
                  <a:lnTo>
                    <a:pt x="91" y="10"/>
                  </a:lnTo>
                  <a:lnTo>
                    <a:pt x="75" y="10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4"/>
                  </a:lnTo>
                  <a:lnTo>
                    <a:pt x="24" y="45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7"/>
                  </a:lnTo>
                  <a:lnTo>
                    <a:pt x="16" y="123"/>
                  </a:lnTo>
                  <a:lnTo>
                    <a:pt x="24" y="136"/>
                  </a:lnTo>
                  <a:lnTo>
                    <a:pt x="32" y="150"/>
                  </a:lnTo>
                  <a:lnTo>
                    <a:pt x="46" y="161"/>
                  </a:lnTo>
                  <a:lnTo>
                    <a:pt x="59" y="166"/>
                  </a:lnTo>
                  <a:lnTo>
                    <a:pt x="75" y="171"/>
                  </a:lnTo>
                  <a:lnTo>
                    <a:pt x="91" y="174"/>
                  </a:lnTo>
                  <a:lnTo>
                    <a:pt x="91" y="174"/>
                  </a:lnTo>
                  <a:lnTo>
                    <a:pt x="107" y="171"/>
                  </a:lnTo>
                  <a:lnTo>
                    <a:pt x="124" y="166"/>
                  </a:lnTo>
                  <a:lnTo>
                    <a:pt x="137" y="161"/>
                  </a:lnTo>
                  <a:lnTo>
                    <a:pt x="150" y="150"/>
                  </a:lnTo>
                  <a:lnTo>
                    <a:pt x="158" y="136"/>
                  </a:lnTo>
                  <a:lnTo>
                    <a:pt x="166" y="123"/>
                  </a:lnTo>
                  <a:lnTo>
                    <a:pt x="172" y="107"/>
                  </a:lnTo>
                  <a:lnTo>
                    <a:pt x="175" y="91"/>
                  </a:lnTo>
                  <a:lnTo>
                    <a:pt x="175" y="91"/>
                  </a:lnTo>
                  <a:lnTo>
                    <a:pt x="172" y="75"/>
                  </a:lnTo>
                  <a:lnTo>
                    <a:pt x="166" y="59"/>
                  </a:lnTo>
                  <a:lnTo>
                    <a:pt x="158" y="45"/>
                  </a:lnTo>
                  <a:lnTo>
                    <a:pt x="150" y="34"/>
                  </a:lnTo>
                  <a:lnTo>
                    <a:pt x="137" y="24"/>
                  </a:lnTo>
                  <a:lnTo>
                    <a:pt x="124" y="16"/>
                  </a:lnTo>
                  <a:lnTo>
                    <a:pt x="107" y="10"/>
                  </a:lnTo>
                  <a:lnTo>
                    <a:pt x="91" y="10"/>
                  </a:lnTo>
                  <a:lnTo>
                    <a:pt x="9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9" name="Freeform 370"/>
            <p:cNvSpPr>
              <a:spLocks/>
            </p:cNvSpPr>
            <p:nvPr/>
          </p:nvSpPr>
          <p:spPr bwMode="auto">
            <a:xfrm>
              <a:off x="2811308" y="3241685"/>
              <a:ext cx="268287" cy="268287"/>
            </a:xfrm>
            <a:custGeom>
              <a:avLst/>
              <a:gdLst>
                <a:gd name="T0" fmla="*/ 169 w 169"/>
                <a:gd name="T1" fmla="*/ 84 h 169"/>
                <a:gd name="T2" fmla="*/ 169 w 169"/>
                <a:gd name="T3" fmla="*/ 84 h 169"/>
                <a:gd name="T4" fmla="*/ 167 w 169"/>
                <a:gd name="T5" fmla="*/ 102 h 169"/>
                <a:gd name="T6" fmla="*/ 161 w 169"/>
                <a:gd name="T7" fmla="*/ 118 h 169"/>
                <a:gd name="T8" fmla="*/ 153 w 169"/>
                <a:gd name="T9" fmla="*/ 132 h 169"/>
                <a:gd name="T10" fmla="*/ 145 w 169"/>
                <a:gd name="T11" fmla="*/ 145 h 169"/>
                <a:gd name="T12" fmla="*/ 132 w 169"/>
                <a:gd name="T13" fmla="*/ 156 h 169"/>
                <a:gd name="T14" fmla="*/ 118 w 169"/>
                <a:gd name="T15" fmla="*/ 161 h 169"/>
                <a:gd name="T16" fmla="*/ 102 w 169"/>
                <a:gd name="T17" fmla="*/ 167 h 169"/>
                <a:gd name="T18" fmla="*/ 84 w 169"/>
                <a:gd name="T19" fmla="*/ 169 h 169"/>
                <a:gd name="T20" fmla="*/ 84 w 169"/>
                <a:gd name="T21" fmla="*/ 169 h 169"/>
                <a:gd name="T22" fmla="*/ 68 w 169"/>
                <a:gd name="T23" fmla="*/ 167 h 169"/>
                <a:gd name="T24" fmla="*/ 51 w 169"/>
                <a:gd name="T25" fmla="*/ 161 h 169"/>
                <a:gd name="T26" fmla="*/ 38 w 169"/>
                <a:gd name="T27" fmla="*/ 156 h 169"/>
                <a:gd name="T28" fmla="*/ 25 w 169"/>
                <a:gd name="T29" fmla="*/ 145 h 169"/>
                <a:gd name="T30" fmla="*/ 14 w 169"/>
                <a:gd name="T31" fmla="*/ 132 h 169"/>
                <a:gd name="T32" fmla="*/ 6 w 169"/>
                <a:gd name="T33" fmla="*/ 118 h 169"/>
                <a:gd name="T34" fmla="*/ 0 w 169"/>
                <a:gd name="T35" fmla="*/ 102 h 169"/>
                <a:gd name="T36" fmla="*/ 0 w 169"/>
                <a:gd name="T37" fmla="*/ 84 h 169"/>
                <a:gd name="T38" fmla="*/ 0 w 169"/>
                <a:gd name="T39" fmla="*/ 84 h 169"/>
                <a:gd name="T40" fmla="*/ 0 w 169"/>
                <a:gd name="T41" fmla="*/ 67 h 169"/>
                <a:gd name="T42" fmla="*/ 6 w 169"/>
                <a:gd name="T43" fmla="*/ 51 h 169"/>
                <a:gd name="T44" fmla="*/ 14 w 169"/>
                <a:gd name="T45" fmla="*/ 38 h 169"/>
                <a:gd name="T46" fmla="*/ 25 w 169"/>
                <a:gd name="T47" fmla="*/ 25 h 169"/>
                <a:gd name="T48" fmla="*/ 38 w 169"/>
                <a:gd name="T49" fmla="*/ 14 h 169"/>
                <a:gd name="T50" fmla="*/ 51 w 169"/>
                <a:gd name="T51" fmla="*/ 6 h 169"/>
                <a:gd name="T52" fmla="*/ 68 w 169"/>
                <a:gd name="T53" fmla="*/ 0 h 169"/>
                <a:gd name="T54" fmla="*/ 84 w 169"/>
                <a:gd name="T55" fmla="*/ 0 h 169"/>
                <a:gd name="T56" fmla="*/ 84 w 169"/>
                <a:gd name="T57" fmla="*/ 0 h 169"/>
                <a:gd name="T58" fmla="*/ 102 w 169"/>
                <a:gd name="T59" fmla="*/ 0 h 169"/>
                <a:gd name="T60" fmla="*/ 118 w 169"/>
                <a:gd name="T61" fmla="*/ 6 h 169"/>
                <a:gd name="T62" fmla="*/ 132 w 169"/>
                <a:gd name="T63" fmla="*/ 14 h 169"/>
                <a:gd name="T64" fmla="*/ 145 w 169"/>
                <a:gd name="T65" fmla="*/ 25 h 169"/>
                <a:gd name="T66" fmla="*/ 153 w 169"/>
                <a:gd name="T67" fmla="*/ 38 h 169"/>
                <a:gd name="T68" fmla="*/ 161 w 169"/>
                <a:gd name="T69" fmla="*/ 51 h 169"/>
                <a:gd name="T70" fmla="*/ 167 w 169"/>
                <a:gd name="T71" fmla="*/ 67 h 169"/>
                <a:gd name="T72" fmla="*/ 169 w 169"/>
                <a:gd name="T73" fmla="*/ 84 h 169"/>
                <a:gd name="T74" fmla="*/ 169 w 169"/>
                <a:gd name="T7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69">
                  <a:moveTo>
                    <a:pt x="169" y="84"/>
                  </a:moveTo>
                  <a:lnTo>
                    <a:pt x="169" y="84"/>
                  </a:lnTo>
                  <a:lnTo>
                    <a:pt x="167" y="102"/>
                  </a:lnTo>
                  <a:lnTo>
                    <a:pt x="161" y="118"/>
                  </a:lnTo>
                  <a:lnTo>
                    <a:pt x="153" y="132"/>
                  </a:lnTo>
                  <a:lnTo>
                    <a:pt x="145" y="145"/>
                  </a:lnTo>
                  <a:lnTo>
                    <a:pt x="132" y="156"/>
                  </a:lnTo>
                  <a:lnTo>
                    <a:pt x="118" y="161"/>
                  </a:lnTo>
                  <a:lnTo>
                    <a:pt x="102" y="167"/>
                  </a:lnTo>
                  <a:lnTo>
                    <a:pt x="84" y="169"/>
                  </a:lnTo>
                  <a:lnTo>
                    <a:pt x="84" y="169"/>
                  </a:lnTo>
                  <a:lnTo>
                    <a:pt x="68" y="167"/>
                  </a:lnTo>
                  <a:lnTo>
                    <a:pt x="51" y="161"/>
                  </a:lnTo>
                  <a:lnTo>
                    <a:pt x="38" y="156"/>
                  </a:lnTo>
                  <a:lnTo>
                    <a:pt x="25" y="145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8"/>
                  </a:lnTo>
                  <a:lnTo>
                    <a:pt x="25" y="25"/>
                  </a:lnTo>
                  <a:lnTo>
                    <a:pt x="38" y="14"/>
                  </a:lnTo>
                  <a:lnTo>
                    <a:pt x="51" y="6"/>
                  </a:lnTo>
                  <a:lnTo>
                    <a:pt x="6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18" y="6"/>
                  </a:lnTo>
                  <a:lnTo>
                    <a:pt x="132" y="14"/>
                  </a:lnTo>
                  <a:lnTo>
                    <a:pt x="145" y="25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7" y="67"/>
                  </a:lnTo>
                  <a:lnTo>
                    <a:pt x="169" y="84"/>
                  </a:lnTo>
                  <a:lnTo>
                    <a:pt x="169" y="8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71"/>
            <p:cNvSpPr>
              <a:spLocks noEditPoints="1"/>
            </p:cNvSpPr>
            <p:nvPr/>
          </p:nvSpPr>
          <p:spPr bwMode="auto">
            <a:xfrm>
              <a:off x="2803371" y="3233746"/>
              <a:ext cx="285750" cy="285750"/>
            </a:xfrm>
            <a:custGeom>
              <a:avLst/>
              <a:gdLst>
                <a:gd name="T0" fmla="*/ 89 w 180"/>
                <a:gd name="T1" fmla="*/ 180 h 180"/>
                <a:gd name="T2" fmla="*/ 54 w 180"/>
                <a:gd name="T3" fmla="*/ 172 h 180"/>
                <a:gd name="T4" fmla="*/ 24 w 180"/>
                <a:gd name="T5" fmla="*/ 153 h 180"/>
                <a:gd name="T6" fmla="*/ 5 w 180"/>
                <a:gd name="T7" fmla="*/ 123 h 180"/>
                <a:gd name="T8" fmla="*/ 0 w 180"/>
                <a:gd name="T9" fmla="*/ 89 h 180"/>
                <a:gd name="T10" fmla="*/ 0 w 180"/>
                <a:gd name="T11" fmla="*/ 72 h 180"/>
                <a:gd name="T12" fmla="*/ 14 w 180"/>
                <a:gd name="T13" fmla="*/ 40 h 180"/>
                <a:gd name="T14" fmla="*/ 38 w 180"/>
                <a:gd name="T15" fmla="*/ 13 h 180"/>
                <a:gd name="T16" fmla="*/ 70 w 180"/>
                <a:gd name="T17" fmla="*/ 0 h 180"/>
                <a:gd name="T18" fmla="*/ 89 w 180"/>
                <a:gd name="T19" fmla="*/ 0 h 180"/>
                <a:gd name="T20" fmla="*/ 123 w 180"/>
                <a:gd name="T21" fmla="*/ 5 h 180"/>
                <a:gd name="T22" fmla="*/ 153 w 180"/>
                <a:gd name="T23" fmla="*/ 27 h 180"/>
                <a:gd name="T24" fmla="*/ 172 w 180"/>
                <a:gd name="T25" fmla="*/ 54 h 180"/>
                <a:gd name="T26" fmla="*/ 180 w 180"/>
                <a:gd name="T27" fmla="*/ 89 h 180"/>
                <a:gd name="T28" fmla="*/ 177 w 180"/>
                <a:gd name="T29" fmla="*/ 107 h 180"/>
                <a:gd name="T30" fmla="*/ 164 w 180"/>
                <a:gd name="T31" fmla="*/ 140 h 180"/>
                <a:gd name="T32" fmla="*/ 140 w 180"/>
                <a:gd name="T33" fmla="*/ 164 h 180"/>
                <a:gd name="T34" fmla="*/ 107 w 180"/>
                <a:gd name="T35" fmla="*/ 177 h 180"/>
                <a:gd name="T36" fmla="*/ 89 w 180"/>
                <a:gd name="T37" fmla="*/ 180 h 180"/>
                <a:gd name="T38" fmla="*/ 89 w 180"/>
                <a:gd name="T39" fmla="*/ 11 h 180"/>
                <a:gd name="T40" fmla="*/ 59 w 180"/>
                <a:gd name="T41" fmla="*/ 16 h 180"/>
                <a:gd name="T42" fmla="*/ 32 w 180"/>
                <a:gd name="T43" fmla="*/ 32 h 180"/>
                <a:gd name="T44" fmla="*/ 16 w 180"/>
                <a:gd name="T45" fmla="*/ 59 h 180"/>
                <a:gd name="T46" fmla="*/ 11 w 180"/>
                <a:gd name="T47" fmla="*/ 89 h 180"/>
                <a:gd name="T48" fmla="*/ 11 w 180"/>
                <a:gd name="T49" fmla="*/ 105 h 180"/>
                <a:gd name="T50" fmla="*/ 24 w 180"/>
                <a:gd name="T51" fmla="*/ 134 h 180"/>
                <a:gd name="T52" fmla="*/ 46 w 180"/>
                <a:gd name="T53" fmla="*/ 156 h 180"/>
                <a:gd name="T54" fmla="*/ 73 w 180"/>
                <a:gd name="T55" fmla="*/ 166 h 180"/>
                <a:gd name="T56" fmla="*/ 89 w 180"/>
                <a:gd name="T57" fmla="*/ 169 h 180"/>
                <a:gd name="T58" fmla="*/ 121 w 180"/>
                <a:gd name="T59" fmla="*/ 164 h 180"/>
                <a:gd name="T60" fmla="*/ 145 w 180"/>
                <a:gd name="T61" fmla="*/ 145 h 180"/>
                <a:gd name="T62" fmla="*/ 164 w 180"/>
                <a:gd name="T63" fmla="*/ 121 h 180"/>
                <a:gd name="T64" fmla="*/ 169 w 180"/>
                <a:gd name="T65" fmla="*/ 89 h 180"/>
                <a:gd name="T66" fmla="*/ 166 w 180"/>
                <a:gd name="T67" fmla="*/ 72 h 180"/>
                <a:gd name="T68" fmla="*/ 156 w 180"/>
                <a:gd name="T69" fmla="*/ 46 h 180"/>
                <a:gd name="T70" fmla="*/ 134 w 180"/>
                <a:gd name="T71" fmla="*/ 24 h 180"/>
                <a:gd name="T72" fmla="*/ 105 w 180"/>
                <a:gd name="T73" fmla="*/ 11 h 180"/>
                <a:gd name="T74" fmla="*/ 89 w 180"/>
                <a:gd name="T7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0">
                  <a:moveTo>
                    <a:pt x="89" y="180"/>
                  </a:moveTo>
                  <a:lnTo>
                    <a:pt x="89" y="180"/>
                  </a:lnTo>
                  <a:lnTo>
                    <a:pt x="70" y="177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3"/>
                  </a:lnTo>
                  <a:lnTo>
                    <a:pt x="14" y="140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72"/>
                  </a:lnTo>
                  <a:lnTo>
                    <a:pt x="5" y="54"/>
                  </a:lnTo>
                  <a:lnTo>
                    <a:pt x="14" y="40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4" y="5"/>
                  </a:lnTo>
                  <a:lnTo>
                    <a:pt x="7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7" y="0"/>
                  </a:lnTo>
                  <a:lnTo>
                    <a:pt x="123" y="5"/>
                  </a:lnTo>
                  <a:lnTo>
                    <a:pt x="140" y="13"/>
                  </a:lnTo>
                  <a:lnTo>
                    <a:pt x="153" y="27"/>
                  </a:lnTo>
                  <a:lnTo>
                    <a:pt x="164" y="40"/>
                  </a:lnTo>
                  <a:lnTo>
                    <a:pt x="172" y="54"/>
                  </a:lnTo>
                  <a:lnTo>
                    <a:pt x="177" y="72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77" y="107"/>
                  </a:lnTo>
                  <a:lnTo>
                    <a:pt x="172" y="123"/>
                  </a:lnTo>
                  <a:lnTo>
                    <a:pt x="164" y="140"/>
                  </a:lnTo>
                  <a:lnTo>
                    <a:pt x="153" y="153"/>
                  </a:lnTo>
                  <a:lnTo>
                    <a:pt x="140" y="164"/>
                  </a:lnTo>
                  <a:lnTo>
                    <a:pt x="123" y="172"/>
                  </a:lnTo>
                  <a:lnTo>
                    <a:pt x="107" y="177"/>
                  </a:lnTo>
                  <a:lnTo>
                    <a:pt x="89" y="180"/>
                  </a:lnTo>
                  <a:lnTo>
                    <a:pt x="89" y="180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1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2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105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2" y="145"/>
                  </a:lnTo>
                  <a:lnTo>
                    <a:pt x="46" y="156"/>
                  </a:lnTo>
                  <a:lnTo>
                    <a:pt x="59" y="164"/>
                  </a:lnTo>
                  <a:lnTo>
                    <a:pt x="73" y="166"/>
                  </a:lnTo>
                  <a:lnTo>
                    <a:pt x="89" y="169"/>
                  </a:lnTo>
                  <a:lnTo>
                    <a:pt x="89" y="169"/>
                  </a:lnTo>
                  <a:lnTo>
                    <a:pt x="105" y="166"/>
                  </a:lnTo>
                  <a:lnTo>
                    <a:pt x="121" y="164"/>
                  </a:lnTo>
                  <a:lnTo>
                    <a:pt x="134" y="156"/>
                  </a:lnTo>
                  <a:lnTo>
                    <a:pt x="145" y="145"/>
                  </a:lnTo>
                  <a:lnTo>
                    <a:pt x="156" y="134"/>
                  </a:lnTo>
                  <a:lnTo>
                    <a:pt x="164" y="121"/>
                  </a:lnTo>
                  <a:lnTo>
                    <a:pt x="166" y="105"/>
                  </a:lnTo>
                  <a:lnTo>
                    <a:pt x="169" y="89"/>
                  </a:lnTo>
                  <a:lnTo>
                    <a:pt x="169" y="89"/>
                  </a:lnTo>
                  <a:lnTo>
                    <a:pt x="166" y="72"/>
                  </a:lnTo>
                  <a:lnTo>
                    <a:pt x="164" y="59"/>
                  </a:lnTo>
                  <a:lnTo>
                    <a:pt x="156" y="46"/>
                  </a:lnTo>
                  <a:lnTo>
                    <a:pt x="145" y="32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5" y="11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1" name="Freeform 372"/>
            <p:cNvSpPr>
              <a:spLocks/>
            </p:cNvSpPr>
            <p:nvPr/>
          </p:nvSpPr>
          <p:spPr bwMode="auto">
            <a:xfrm>
              <a:off x="3046258" y="2352684"/>
              <a:ext cx="238124" cy="242888"/>
            </a:xfrm>
            <a:custGeom>
              <a:avLst/>
              <a:gdLst>
                <a:gd name="T0" fmla="*/ 150 w 150"/>
                <a:gd name="T1" fmla="*/ 78 h 153"/>
                <a:gd name="T2" fmla="*/ 150 w 150"/>
                <a:gd name="T3" fmla="*/ 78 h 153"/>
                <a:gd name="T4" fmla="*/ 150 w 150"/>
                <a:gd name="T5" fmla="*/ 94 h 153"/>
                <a:gd name="T6" fmla="*/ 145 w 150"/>
                <a:gd name="T7" fmla="*/ 107 h 153"/>
                <a:gd name="T8" fmla="*/ 139 w 150"/>
                <a:gd name="T9" fmla="*/ 121 h 153"/>
                <a:gd name="T10" fmla="*/ 129 w 150"/>
                <a:gd name="T11" fmla="*/ 131 h 153"/>
                <a:gd name="T12" fmla="*/ 118 w 150"/>
                <a:gd name="T13" fmla="*/ 139 h 153"/>
                <a:gd name="T14" fmla="*/ 105 w 150"/>
                <a:gd name="T15" fmla="*/ 147 h 153"/>
                <a:gd name="T16" fmla="*/ 91 w 150"/>
                <a:gd name="T17" fmla="*/ 153 h 153"/>
                <a:gd name="T18" fmla="*/ 75 w 150"/>
                <a:gd name="T19" fmla="*/ 153 h 153"/>
                <a:gd name="T20" fmla="*/ 75 w 150"/>
                <a:gd name="T21" fmla="*/ 153 h 153"/>
                <a:gd name="T22" fmla="*/ 59 w 150"/>
                <a:gd name="T23" fmla="*/ 153 h 153"/>
                <a:gd name="T24" fmla="*/ 46 w 150"/>
                <a:gd name="T25" fmla="*/ 147 h 153"/>
                <a:gd name="T26" fmla="*/ 32 w 150"/>
                <a:gd name="T27" fmla="*/ 139 h 153"/>
                <a:gd name="T28" fmla="*/ 21 w 150"/>
                <a:gd name="T29" fmla="*/ 131 h 153"/>
                <a:gd name="T30" fmla="*/ 11 w 150"/>
                <a:gd name="T31" fmla="*/ 121 h 153"/>
                <a:gd name="T32" fmla="*/ 5 w 150"/>
                <a:gd name="T33" fmla="*/ 107 h 153"/>
                <a:gd name="T34" fmla="*/ 0 w 150"/>
                <a:gd name="T35" fmla="*/ 94 h 153"/>
                <a:gd name="T36" fmla="*/ 0 w 150"/>
                <a:gd name="T37" fmla="*/ 78 h 153"/>
                <a:gd name="T38" fmla="*/ 0 w 150"/>
                <a:gd name="T39" fmla="*/ 78 h 153"/>
                <a:gd name="T40" fmla="*/ 0 w 150"/>
                <a:gd name="T41" fmla="*/ 62 h 153"/>
                <a:gd name="T42" fmla="*/ 5 w 150"/>
                <a:gd name="T43" fmla="*/ 48 h 153"/>
                <a:gd name="T44" fmla="*/ 11 w 150"/>
                <a:gd name="T45" fmla="*/ 35 h 153"/>
                <a:gd name="T46" fmla="*/ 21 w 150"/>
                <a:gd name="T47" fmla="*/ 24 h 153"/>
                <a:gd name="T48" fmla="*/ 32 w 150"/>
                <a:gd name="T49" fmla="*/ 13 h 153"/>
                <a:gd name="T50" fmla="*/ 46 w 150"/>
                <a:gd name="T51" fmla="*/ 8 h 153"/>
                <a:gd name="T52" fmla="*/ 59 w 150"/>
                <a:gd name="T53" fmla="*/ 3 h 153"/>
                <a:gd name="T54" fmla="*/ 75 w 150"/>
                <a:gd name="T55" fmla="*/ 0 h 153"/>
                <a:gd name="T56" fmla="*/ 75 w 150"/>
                <a:gd name="T57" fmla="*/ 0 h 153"/>
                <a:gd name="T58" fmla="*/ 91 w 150"/>
                <a:gd name="T59" fmla="*/ 3 h 153"/>
                <a:gd name="T60" fmla="*/ 105 w 150"/>
                <a:gd name="T61" fmla="*/ 8 h 153"/>
                <a:gd name="T62" fmla="*/ 118 w 150"/>
                <a:gd name="T63" fmla="*/ 13 h 153"/>
                <a:gd name="T64" fmla="*/ 129 w 150"/>
                <a:gd name="T65" fmla="*/ 24 h 153"/>
                <a:gd name="T66" fmla="*/ 139 w 150"/>
                <a:gd name="T67" fmla="*/ 35 h 153"/>
                <a:gd name="T68" fmla="*/ 145 w 150"/>
                <a:gd name="T69" fmla="*/ 48 h 153"/>
                <a:gd name="T70" fmla="*/ 150 w 150"/>
                <a:gd name="T71" fmla="*/ 62 h 153"/>
                <a:gd name="T72" fmla="*/ 150 w 150"/>
                <a:gd name="T73" fmla="*/ 78 h 153"/>
                <a:gd name="T74" fmla="*/ 150 w 150"/>
                <a:gd name="T75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150" y="78"/>
                  </a:moveTo>
                  <a:lnTo>
                    <a:pt x="150" y="78"/>
                  </a:lnTo>
                  <a:lnTo>
                    <a:pt x="150" y="94"/>
                  </a:lnTo>
                  <a:lnTo>
                    <a:pt x="145" y="107"/>
                  </a:lnTo>
                  <a:lnTo>
                    <a:pt x="139" y="121"/>
                  </a:lnTo>
                  <a:lnTo>
                    <a:pt x="129" y="131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3"/>
                  </a:lnTo>
                  <a:lnTo>
                    <a:pt x="75" y="153"/>
                  </a:lnTo>
                  <a:lnTo>
                    <a:pt x="75" y="153"/>
                  </a:lnTo>
                  <a:lnTo>
                    <a:pt x="59" y="153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1" y="131"/>
                  </a:lnTo>
                  <a:lnTo>
                    <a:pt x="11" y="121"/>
                  </a:lnTo>
                  <a:lnTo>
                    <a:pt x="5" y="107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8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39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73"/>
            <p:cNvSpPr>
              <a:spLocks noEditPoints="1"/>
            </p:cNvSpPr>
            <p:nvPr/>
          </p:nvSpPr>
          <p:spPr bwMode="auto">
            <a:xfrm>
              <a:off x="3038321" y="2344746"/>
              <a:ext cx="254001" cy="258763"/>
            </a:xfrm>
            <a:custGeom>
              <a:avLst/>
              <a:gdLst>
                <a:gd name="T0" fmla="*/ 80 w 160"/>
                <a:gd name="T1" fmla="*/ 163 h 163"/>
                <a:gd name="T2" fmla="*/ 48 w 160"/>
                <a:gd name="T3" fmla="*/ 158 h 163"/>
                <a:gd name="T4" fmla="*/ 24 w 160"/>
                <a:gd name="T5" fmla="*/ 139 h 163"/>
                <a:gd name="T6" fmla="*/ 5 w 160"/>
                <a:gd name="T7" fmla="*/ 115 h 163"/>
                <a:gd name="T8" fmla="*/ 0 w 160"/>
                <a:gd name="T9" fmla="*/ 83 h 163"/>
                <a:gd name="T10" fmla="*/ 0 w 160"/>
                <a:gd name="T11" fmla="*/ 67 h 163"/>
                <a:gd name="T12" fmla="*/ 13 w 160"/>
                <a:gd name="T13" fmla="*/ 37 h 163"/>
                <a:gd name="T14" fmla="*/ 34 w 160"/>
                <a:gd name="T15" fmla="*/ 16 h 163"/>
                <a:gd name="T16" fmla="*/ 64 w 160"/>
                <a:gd name="T17" fmla="*/ 2 h 163"/>
                <a:gd name="T18" fmla="*/ 80 w 160"/>
                <a:gd name="T19" fmla="*/ 0 h 163"/>
                <a:gd name="T20" fmla="*/ 112 w 160"/>
                <a:gd name="T21" fmla="*/ 8 h 163"/>
                <a:gd name="T22" fmla="*/ 139 w 160"/>
                <a:gd name="T23" fmla="*/ 24 h 163"/>
                <a:gd name="T24" fmla="*/ 155 w 160"/>
                <a:gd name="T25" fmla="*/ 51 h 163"/>
                <a:gd name="T26" fmla="*/ 160 w 160"/>
                <a:gd name="T27" fmla="*/ 83 h 163"/>
                <a:gd name="T28" fmla="*/ 160 w 160"/>
                <a:gd name="T29" fmla="*/ 99 h 163"/>
                <a:gd name="T30" fmla="*/ 147 w 160"/>
                <a:gd name="T31" fmla="*/ 128 h 163"/>
                <a:gd name="T32" fmla="*/ 126 w 160"/>
                <a:gd name="T33" fmla="*/ 150 h 163"/>
                <a:gd name="T34" fmla="*/ 96 w 160"/>
                <a:gd name="T35" fmla="*/ 163 h 163"/>
                <a:gd name="T36" fmla="*/ 80 w 160"/>
                <a:gd name="T37" fmla="*/ 163 h 163"/>
                <a:gd name="T38" fmla="*/ 80 w 160"/>
                <a:gd name="T39" fmla="*/ 10 h 163"/>
                <a:gd name="T40" fmla="*/ 53 w 160"/>
                <a:gd name="T41" fmla="*/ 18 h 163"/>
                <a:gd name="T42" fmla="*/ 29 w 160"/>
                <a:gd name="T43" fmla="*/ 32 h 163"/>
                <a:gd name="T44" fmla="*/ 16 w 160"/>
                <a:gd name="T45" fmla="*/ 56 h 163"/>
                <a:gd name="T46" fmla="*/ 10 w 160"/>
                <a:gd name="T47" fmla="*/ 83 h 163"/>
                <a:gd name="T48" fmla="*/ 10 w 160"/>
                <a:gd name="T49" fmla="*/ 96 h 163"/>
                <a:gd name="T50" fmla="*/ 21 w 160"/>
                <a:gd name="T51" fmla="*/ 123 h 163"/>
                <a:gd name="T52" fmla="*/ 40 w 160"/>
                <a:gd name="T53" fmla="*/ 142 h 163"/>
                <a:gd name="T54" fmla="*/ 67 w 160"/>
                <a:gd name="T55" fmla="*/ 152 h 163"/>
                <a:gd name="T56" fmla="*/ 80 w 160"/>
                <a:gd name="T57" fmla="*/ 152 h 163"/>
                <a:gd name="T58" fmla="*/ 107 w 160"/>
                <a:gd name="T59" fmla="*/ 147 h 163"/>
                <a:gd name="T60" fmla="*/ 131 w 160"/>
                <a:gd name="T61" fmla="*/ 134 h 163"/>
                <a:gd name="T62" fmla="*/ 144 w 160"/>
                <a:gd name="T63" fmla="*/ 110 h 163"/>
                <a:gd name="T64" fmla="*/ 150 w 160"/>
                <a:gd name="T65" fmla="*/ 83 h 163"/>
                <a:gd name="T66" fmla="*/ 150 w 160"/>
                <a:gd name="T67" fmla="*/ 69 h 163"/>
                <a:gd name="T68" fmla="*/ 139 w 160"/>
                <a:gd name="T69" fmla="*/ 42 h 163"/>
                <a:gd name="T70" fmla="*/ 120 w 160"/>
                <a:gd name="T71" fmla="*/ 24 h 163"/>
                <a:gd name="T72" fmla="*/ 93 w 160"/>
                <a:gd name="T73" fmla="*/ 13 h 163"/>
                <a:gd name="T74" fmla="*/ 80 w 160"/>
                <a:gd name="T75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3">
                  <a:moveTo>
                    <a:pt x="80" y="163"/>
                  </a:moveTo>
                  <a:lnTo>
                    <a:pt x="80" y="163"/>
                  </a:lnTo>
                  <a:lnTo>
                    <a:pt x="64" y="163"/>
                  </a:lnTo>
                  <a:lnTo>
                    <a:pt x="48" y="158"/>
                  </a:lnTo>
                  <a:lnTo>
                    <a:pt x="34" y="150"/>
                  </a:lnTo>
                  <a:lnTo>
                    <a:pt x="24" y="139"/>
                  </a:lnTo>
                  <a:lnTo>
                    <a:pt x="13" y="128"/>
                  </a:lnTo>
                  <a:lnTo>
                    <a:pt x="5" y="115"/>
                  </a:lnTo>
                  <a:lnTo>
                    <a:pt x="0" y="9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67"/>
                  </a:lnTo>
                  <a:lnTo>
                    <a:pt x="5" y="51"/>
                  </a:lnTo>
                  <a:lnTo>
                    <a:pt x="13" y="37"/>
                  </a:lnTo>
                  <a:lnTo>
                    <a:pt x="24" y="24"/>
                  </a:lnTo>
                  <a:lnTo>
                    <a:pt x="34" y="16"/>
                  </a:lnTo>
                  <a:lnTo>
                    <a:pt x="48" y="8"/>
                  </a:lnTo>
                  <a:lnTo>
                    <a:pt x="6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2"/>
                  </a:lnTo>
                  <a:lnTo>
                    <a:pt x="112" y="8"/>
                  </a:lnTo>
                  <a:lnTo>
                    <a:pt x="126" y="16"/>
                  </a:lnTo>
                  <a:lnTo>
                    <a:pt x="139" y="24"/>
                  </a:lnTo>
                  <a:lnTo>
                    <a:pt x="147" y="37"/>
                  </a:lnTo>
                  <a:lnTo>
                    <a:pt x="155" y="51"/>
                  </a:lnTo>
                  <a:lnTo>
                    <a:pt x="160" y="67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99"/>
                  </a:lnTo>
                  <a:lnTo>
                    <a:pt x="155" y="115"/>
                  </a:lnTo>
                  <a:lnTo>
                    <a:pt x="147" y="128"/>
                  </a:lnTo>
                  <a:lnTo>
                    <a:pt x="139" y="139"/>
                  </a:lnTo>
                  <a:lnTo>
                    <a:pt x="126" y="150"/>
                  </a:lnTo>
                  <a:lnTo>
                    <a:pt x="112" y="158"/>
                  </a:lnTo>
                  <a:lnTo>
                    <a:pt x="96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  <a:moveTo>
                    <a:pt x="80" y="10"/>
                  </a:moveTo>
                  <a:lnTo>
                    <a:pt x="80" y="10"/>
                  </a:lnTo>
                  <a:lnTo>
                    <a:pt x="67" y="13"/>
                  </a:lnTo>
                  <a:lnTo>
                    <a:pt x="53" y="18"/>
                  </a:lnTo>
                  <a:lnTo>
                    <a:pt x="40" y="24"/>
                  </a:lnTo>
                  <a:lnTo>
                    <a:pt x="29" y="32"/>
                  </a:lnTo>
                  <a:lnTo>
                    <a:pt x="21" y="42"/>
                  </a:lnTo>
                  <a:lnTo>
                    <a:pt x="16" y="56"/>
                  </a:lnTo>
                  <a:lnTo>
                    <a:pt x="10" y="69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96"/>
                  </a:lnTo>
                  <a:lnTo>
                    <a:pt x="16" y="110"/>
                  </a:lnTo>
                  <a:lnTo>
                    <a:pt x="21" y="123"/>
                  </a:lnTo>
                  <a:lnTo>
                    <a:pt x="29" y="134"/>
                  </a:lnTo>
                  <a:lnTo>
                    <a:pt x="40" y="142"/>
                  </a:lnTo>
                  <a:lnTo>
                    <a:pt x="53" y="147"/>
                  </a:lnTo>
                  <a:lnTo>
                    <a:pt x="67" y="152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93" y="152"/>
                  </a:lnTo>
                  <a:lnTo>
                    <a:pt x="107" y="147"/>
                  </a:lnTo>
                  <a:lnTo>
                    <a:pt x="120" y="142"/>
                  </a:lnTo>
                  <a:lnTo>
                    <a:pt x="131" y="134"/>
                  </a:lnTo>
                  <a:lnTo>
                    <a:pt x="139" y="123"/>
                  </a:lnTo>
                  <a:lnTo>
                    <a:pt x="144" y="110"/>
                  </a:lnTo>
                  <a:lnTo>
                    <a:pt x="150" y="96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69"/>
                  </a:lnTo>
                  <a:lnTo>
                    <a:pt x="144" y="56"/>
                  </a:lnTo>
                  <a:lnTo>
                    <a:pt x="139" y="42"/>
                  </a:lnTo>
                  <a:lnTo>
                    <a:pt x="131" y="32"/>
                  </a:lnTo>
                  <a:lnTo>
                    <a:pt x="120" y="24"/>
                  </a:lnTo>
                  <a:lnTo>
                    <a:pt x="107" y="18"/>
                  </a:lnTo>
                  <a:lnTo>
                    <a:pt x="93" y="13"/>
                  </a:lnTo>
                  <a:lnTo>
                    <a:pt x="80" y="10"/>
                  </a:lnTo>
                  <a:lnTo>
                    <a:pt x="8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3" name="Freeform 374"/>
            <p:cNvSpPr>
              <a:spLocks/>
            </p:cNvSpPr>
            <p:nvPr/>
          </p:nvSpPr>
          <p:spPr bwMode="auto">
            <a:xfrm>
              <a:off x="3501871" y="1595446"/>
              <a:ext cx="276226" cy="280989"/>
            </a:xfrm>
            <a:custGeom>
              <a:avLst/>
              <a:gdLst>
                <a:gd name="T0" fmla="*/ 174 w 174"/>
                <a:gd name="T1" fmla="*/ 88 h 177"/>
                <a:gd name="T2" fmla="*/ 174 w 174"/>
                <a:gd name="T3" fmla="*/ 88 h 177"/>
                <a:gd name="T4" fmla="*/ 172 w 174"/>
                <a:gd name="T5" fmla="*/ 107 h 177"/>
                <a:gd name="T6" fmla="*/ 169 w 174"/>
                <a:gd name="T7" fmla="*/ 123 h 177"/>
                <a:gd name="T8" fmla="*/ 161 w 174"/>
                <a:gd name="T9" fmla="*/ 136 h 177"/>
                <a:gd name="T10" fmla="*/ 150 w 174"/>
                <a:gd name="T11" fmla="*/ 150 h 177"/>
                <a:gd name="T12" fmla="*/ 137 w 174"/>
                <a:gd name="T13" fmla="*/ 160 h 177"/>
                <a:gd name="T14" fmla="*/ 121 w 174"/>
                <a:gd name="T15" fmla="*/ 169 h 177"/>
                <a:gd name="T16" fmla="*/ 104 w 174"/>
                <a:gd name="T17" fmla="*/ 174 h 177"/>
                <a:gd name="T18" fmla="*/ 86 w 174"/>
                <a:gd name="T19" fmla="*/ 177 h 177"/>
                <a:gd name="T20" fmla="*/ 86 w 174"/>
                <a:gd name="T21" fmla="*/ 177 h 177"/>
                <a:gd name="T22" fmla="*/ 70 w 174"/>
                <a:gd name="T23" fmla="*/ 174 h 177"/>
                <a:gd name="T24" fmla="*/ 54 w 174"/>
                <a:gd name="T25" fmla="*/ 169 h 177"/>
                <a:gd name="T26" fmla="*/ 37 w 174"/>
                <a:gd name="T27" fmla="*/ 160 h 177"/>
                <a:gd name="T28" fmla="*/ 24 w 174"/>
                <a:gd name="T29" fmla="*/ 150 h 177"/>
                <a:gd name="T30" fmla="*/ 13 w 174"/>
                <a:gd name="T31" fmla="*/ 136 h 177"/>
                <a:gd name="T32" fmla="*/ 5 w 174"/>
                <a:gd name="T33" fmla="*/ 123 h 177"/>
                <a:gd name="T34" fmla="*/ 0 w 174"/>
                <a:gd name="T35" fmla="*/ 107 h 177"/>
                <a:gd name="T36" fmla="*/ 0 w 174"/>
                <a:gd name="T37" fmla="*/ 88 h 177"/>
                <a:gd name="T38" fmla="*/ 0 w 174"/>
                <a:gd name="T39" fmla="*/ 88 h 177"/>
                <a:gd name="T40" fmla="*/ 0 w 174"/>
                <a:gd name="T41" fmla="*/ 72 h 177"/>
                <a:gd name="T42" fmla="*/ 5 w 174"/>
                <a:gd name="T43" fmla="*/ 53 h 177"/>
                <a:gd name="T44" fmla="*/ 13 w 174"/>
                <a:gd name="T45" fmla="*/ 40 h 177"/>
                <a:gd name="T46" fmla="*/ 24 w 174"/>
                <a:gd name="T47" fmla="*/ 26 h 177"/>
                <a:gd name="T48" fmla="*/ 37 w 174"/>
                <a:gd name="T49" fmla="*/ 16 h 177"/>
                <a:gd name="T50" fmla="*/ 54 w 174"/>
                <a:gd name="T51" fmla="*/ 8 h 177"/>
                <a:gd name="T52" fmla="*/ 70 w 174"/>
                <a:gd name="T53" fmla="*/ 2 h 177"/>
                <a:gd name="T54" fmla="*/ 86 w 174"/>
                <a:gd name="T55" fmla="*/ 0 h 177"/>
                <a:gd name="T56" fmla="*/ 86 w 174"/>
                <a:gd name="T57" fmla="*/ 0 h 177"/>
                <a:gd name="T58" fmla="*/ 104 w 174"/>
                <a:gd name="T59" fmla="*/ 2 h 177"/>
                <a:gd name="T60" fmla="*/ 121 w 174"/>
                <a:gd name="T61" fmla="*/ 8 h 177"/>
                <a:gd name="T62" fmla="*/ 137 w 174"/>
                <a:gd name="T63" fmla="*/ 16 h 177"/>
                <a:gd name="T64" fmla="*/ 150 w 174"/>
                <a:gd name="T65" fmla="*/ 26 h 177"/>
                <a:gd name="T66" fmla="*/ 161 w 174"/>
                <a:gd name="T67" fmla="*/ 40 h 177"/>
                <a:gd name="T68" fmla="*/ 169 w 174"/>
                <a:gd name="T69" fmla="*/ 53 h 177"/>
                <a:gd name="T70" fmla="*/ 172 w 174"/>
                <a:gd name="T71" fmla="*/ 72 h 177"/>
                <a:gd name="T72" fmla="*/ 174 w 174"/>
                <a:gd name="T73" fmla="*/ 88 h 177"/>
                <a:gd name="T74" fmla="*/ 174 w 174"/>
                <a:gd name="T7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7">
                  <a:moveTo>
                    <a:pt x="174" y="88"/>
                  </a:moveTo>
                  <a:lnTo>
                    <a:pt x="174" y="88"/>
                  </a:lnTo>
                  <a:lnTo>
                    <a:pt x="172" y="107"/>
                  </a:lnTo>
                  <a:lnTo>
                    <a:pt x="169" y="123"/>
                  </a:lnTo>
                  <a:lnTo>
                    <a:pt x="161" y="136"/>
                  </a:lnTo>
                  <a:lnTo>
                    <a:pt x="150" y="150"/>
                  </a:lnTo>
                  <a:lnTo>
                    <a:pt x="137" y="160"/>
                  </a:lnTo>
                  <a:lnTo>
                    <a:pt x="121" y="169"/>
                  </a:lnTo>
                  <a:lnTo>
                    <a:pt x="104" y="174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74"/>
                  </a:lnTo>
                  <a:lnTo>
                    <a:pt x="54" y="169"/>
                  </a:lnTo>
                  <a:lnTo>
                    <a:pt x="37" y="160"/>
                  </a:lnTo>
                  <a:lnTo>
                    <a:pt x="24" y="150"/>
                  </a:lnTo>
                  <a:lnTo>
                    <a:pt x="13" y="136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5" y="53"/>
                  </a:lnTo>
                  <a:lnTo>
                    <a:pt x="13" y="40"/>
                  </a:lnTo>
                  <a:lnTo>
                    <a:pt x="24" y="26"/>
                  </a:lnTo>
                  <a:lnTo>
                    <a:pt x="37" y="16"/>
                  </a:lnTo>
                  <a:lnTo>
                    <a:pt x="54" y="8"/>
                  </a:lnTo>
                  <a:lnTo>
                    <a:pt x="7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4" y="2"/>
                  </a:lnTo>
                  <a:lnTo>
                    <a:pt x="121" y="8"/>
                  </a:lnTo>
                  <a:lnTo>
                    <a:pt x="137" y="16"/>
                  </a:lnTo>
                  <a:lnTo>
                    <a:pt x="150" y="26"/>
                  </a:lnTo>
                  <a:lnTo>
                    <a:pt x="161" y="40"/>
                  </a:lnTo>
                  <a:lnTo>
                    <a:pt x="169" y="53"/>
                  </a:lnTo>
                  <a:lnTo>
                    <a:pt x="172" y="72"/>
                  </a:lnTo>
                  <a:lnTo>
                    <a:pt x="174" y="88"/>
                  </a:lnTo>
                  <a:lnTo>
                    <a:pt x="174" y="8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75"/>
            <p:cNvSpPr>
              <a:spLocks noEditPoints="1"/>
            </p:cNvSpPr>
            <p:nvPr/>
          </p:nvSpPr>
          <p:spPr bwMode="auto">
            <a:xfrm>
              <a:off x="3493934" y="1585922"/>
              <a:ext cx="293688" cy="298450"/>
            </a:xfrm>
            <a:custGeom>
              <a:avLst/>
              <a:gdLst>
                <a:gd name="T0" fmla="*/ 91 w 185"/>
                <a:gd name="T1" fmla="*/ 188 h 188"/>
                <a:gd name="T2" fmla="*/ 56 w 185"/>
                <a:gd name="T3" fmla="*/ 180 h 188"/>
                <a:gd name="T4" fmla="*/ 26 w 185"/>
                <a:gd name="T5" fmla="*/ 161 h 188"/>
                <a:gd name="T6" fmla="*/ 5 w 185"/>
                <a:gd name="T7" fmla="*/ 132 h 188"/>
                <a:gd name="T8" fmla="*/ 0 w 185"/>
                <a:gd name="T9" fmla="*/ 94 h 188"/>
                <a:gd name="T10" fmla="*/ 0 w 185"/>
                <a:gd name="T11" fmla="*/ 75 h 188"/>
                <a:gd name="T12" fmla="*/ 13 w 185"/>
                <a:gd name="T13" fmla="*/ 43 h 188"/>
                <a:gd name="T14" fmla="*/ 40 w 185"/>
                <a:gd name="T15" fmla="*/ 16 h 188"/>
                <a:gd name="T16" fmla="*/ 72 w 185"/>
                <a:gd name="T17" fmla="*/ 3 h 188"/>
                <a:gd name="T18" fmla="*/ 91 w 185"/>
                <a:gd name="T19" fmla="*/ 0 h 188"/>
                <a:gd name="T20" fmla="*/ 128 w 185"/>
                <a:gd name="T21" fmla="*/ 8 h 188"/>
                <a:gd name="T22" fmla="*/ 158 w 185"/>
                <a:gd name="T23" fmla="*/ 30 h 188"/>
                <a:gd name="T24" fmla="*/ 177 w 185"/>
                <a:gd name="T25" fmla="*/ 59 h 188"/>
                <a:gd name="T26" fmla="*/ 185 w 185"/>
                <a:gd name="T27" fmla="*/ 94 h 188"/>
                <a:gd name="T28" fmla="*/ 182 w 185"/>
                <a:gd name="T29" fmla="*/ 113 h 188"/>
                <a:gd name="T30" fmla="*/ 168 w 185"/>
                <a:gd name="T31" fmla="*/ 148 h 188"/>
                <a:gd name="T32" fmla="*/ 144 w 185"/>
                <a:gd name="T33" fmla="*/ 172 h 188"/>
                <a:gd name="T34" fmla="*/ 109 w 185"/>
                <a:gd name="T35" fmla="*/ 185 h 188"/>
                <a:gd name="T36" fmla="*/ 91 w 185"/>
                <a:gd name="T37" fmla="*/ 188 h 188"/>
                <a:gd name="T38" fmla="*/ 91 w 185"/>
                <a:gd name="T39" fmla="*/ 11 h 188"/>
                <a:gd name="T40" fmla="*/ 59 w 185"/>
                <a:gd name="T41" fmla="*/ 19 h 188"/>
                <a:gd name="T42" fmla="*/ 34 w 185"/>
                <a:gd name="T43" fmla="*/ 35 h 188"/>
                <a:gd name="T44" fmla="*/ 16 w 185"/>
                <a:gd name="T45" fmla="*/ 62 h 188"/>
                <a:gd name="T46" fmla="*/ 10 w 185"/>
                <a:gd name="T47" fmla="*/ 94 h 188"/>
                <a:gd name="T48" fmla="*/ 10 w 185"/>
                <a:gd name="T49" fmla="*/ 110 h 188"/>
                <a:gd name="T50" fmla="*/ 24 w 185"/>
                <a:gd name="T51" fmla="*/ 140 h 188"/>
                <a:gd name="T52" fmla="*/ 45 w 185"/>
                <a:gd name="T53" fmla="*/ 164 h 188"/>
                <a:gd name="T54" fmla="*/ 75 w 185"/>
                <a:gd name="T55" fmla="*/ 175 h 188"/>
                <a:gd name="T56" fmla="*/ 91 w 185"/>
                <a:gd name="T57" fmla="*/ 177 h 188"/>
                <a:gd name="T58" fmla="*/ 123 w 185"/>
                <a:gd name="T59" fmla="*/ 169 h 188"/>
                <a:gd name="T60" fmla="*/ 150 w 185"/>
                <a:gd name="T61" fmla="*/ 153 h 188"/>
                <a:gd name="T62" fmla="*/ 168 w 185"/>
                <a:gd name="T63" fmla="*/ 126 h 188"/>
                <a:gd name="T64" fmla="*/ 174 w 185"/>
                <a:gd name="T65" fmla="*/ 94 h 188"/>
                <a:gd name="T66" fmla="*/ 171 w 185"/>
                <a:gd name="T67" fmla="*/ 78 h 188"/>
                <a:gd name="T68" fmla="*/ 160 w 185"/>
                <a:gd name="T69" fmla="*/ 48 h 188"/>
                <a:gd name="T70" fmla="*/ 139 w 185"/>
                <a:gd name="T71" fmla="*/ 27 h 188"/>
                <a:gd name="T72" fmla="*/ 109 w 185"/>
                <a:gd name="T73" fmla="*/ 14 h 188"/>
                <a:gd name="T74" fmla="*/ 91 w 185"/>
                <a:gd name="T75" fmla="*/ 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8">
                  <a:moveTo>
                    <a:pt x="91" y="188"/>
                  </a:moveTo>
                  <a:lnTo>
                    <a:pt x="91" y="188"/>
                  </a:lnTo>
                  <a:lnTo>
                    <a:pt x="72" y="185"/>
                  </a:lnTo>
                  <a:lnTo>
                    <a:pt x="56" y="180"/>
                  </a:lnTo>
                  <a:lnTo>
                    <a:pt x="40" y="172"/>
                  </a:lnTo>
                  <a:lnTo>
                    <a:pt x="26" y="161"/>
                  </a:lnTo>
                  <a:lnTo>
                    <a:pt x="13" y="148"/>
                  </a:lnTo>
                  <a:lnTo>
                    <a:pt x="5" y="132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75"/>
                  </a:lnTo>
                  <a:lnTo>
                    <a:pt x="5" y="59"/>
                  </a:lnTo>
                  <a:lnTo>
                    <a:pt x="13" y="43"/>
                  </a:lnTo>
                  <a:lnTo>
                    <a:pt x="26" y="30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9" y="3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58" y="30"/>
                  </a:lnTo>
                  <a:lnTo>
                    <a:pt x="168" y="43"/>
                  </a:lnTo>
                  <a:lnTo>
                    <a:pt x="177" y="59"/>
                  </a:lnTo>
                  <a:lnTo>
                    <a:pt x="182" y="75"/>
                  </a:lnTo>
                  <a:lnTo>
                    <a:pt x="185" y="94"/>
                  </a:lnTo>
                  <a:lnTo>
                    <a:pt x="185" y="94"/>
                  </a:lnTo>
                  <a:lnTo>
                    <a:pt x="182" y="113"/>
                  </a:lnTo>
                  <a:lnTo>
                    <a:pt x="177" y="132"/>
                  </a:lnTo>
                  <a:lnTo>
                    <a:pt x="168" y="148"/>
                  </a:lnTo>
                  <a:lnTo>
                    <a:pt x="158" y="161"/>
                  </a:lnTo>
                  <a:lnTo>
                    <a:pt x="144" y="172"/>
                  </a:lnTo>
                  <a:lnTo>
                    <a:pt x="128" y="180"/>
                  </a:lnTo>
                  <a:lnTo>
                    <a:pt x="109" y="185"/>
                  </a:lnTo>
                  <a:lnTo>
                    <a:pt x="91" y="188"/>
                  </a:lnTo>
                  <a:lnTo>
                    <a:pt x="91" y="188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9"/>
                  </a:lnTo>
                  <a:lnTo>
                    <a:pt x="45" y="27"/>
                  </a:lnTo>
                  <a:lnTo>
                    <a:pt x="34" y="35"/>
                  </a:lnTo>
                  <a:lnTo>
                    <a:pt x="24" y="48"/>
                  </a:lnTo>
                  <a:lnTo>
                    <a:pt x="16" y="62"/>
                  </a:lnTo>
                  <a:lnTo>
                    <a:pt x="10" y="7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110"/>
                  </a:lnTo>
                  <a:lnTo>
                    <a:pt x="16" y="126"/>
                  </a:lnTo>
                  <a:lnTo>
                    <a:pt x="24" y="140"/>
                  </a:lnTo>
                  <a:lnTo>
                    <a:pt x="34" y="153"/>
                  </a:lnTo>
                  <a:lnTo>
                    <a:pt x="45" y="164"/>
                  </a:lnTo>
                  <a:lnTo>
                    <a:pt x="59" y="169"/>
                  </a:lnTo>
                  <a:lnTo>
                    <a:pt x="75" y="175"/>
                  </a:lnTo>
                  <a:lnTo>
                    <a:pt x="91" y="177"/>
                  </a:lnTo>
                  <a:lnTo>
                    <a:pt x="91" y="177"/>
                  </a:lnTo>
                  <a:lnTo>
                    <a:pt x="109" y="175"/>
                  </a:lnTo>
                  <a:lnTo>
                    <a:pt x="123" y="169"/>
                  </a:lnTo>
                  <a:lnTo>
                    <a:pt x="139" y="164"/>
                  </a:lnTo>
                  <a:lnTo>
                    <a:pt x="150" y="153"/>
                  </a:lnTo>
                  <a:lnTo>
                    <a:pt x="160" y="140"/>
                  </a:lnTo>
                  <a:lnTo>
                    <a:pt x="168" y="126"/>
                  </a:lnTo>
                  <a:lnTo>
                    <a:pt x="171" y="110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1" y="78"/>
                  </a:lnTo>
                  <a:lnTo>
                    <a:pt x="168" y="62"/>
                  </a:lnTo>
                  <a:lnTo>
                    <a:pt x="160" y="48"/>
                  </a:lnTo>
                  <a:lnTo>
                    <a:pt x="150" y="35"/>
                  </a:lnTo>
                  <a:lnTo>
                    <a:pt x="139" y="27"/>
                  </a:lnTo>
                  <a:lnTo>
                    <a:pt x="123" y="19"/>
                  </a:lnTo>
                  <a:lnTo>
                    <a:pt x="109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5" name="Freeform 376"/>
            <p:cNvSpPr>
              <a:spLocks/>
            </p:cNvSpPr>
            <p:nvPr/>
          </p:nvSpPr>
          <p:spPr bwMode="auto">
            <a:xfrm>
              <a:off x="4106708" y="1062047"/>
              <a:ext cx="263525" cy="265113"/>
            </a:xfrm>
            <a:custGeom>
              <a:avLst/>
              <a:gdLst>
                <a:gd name="T0" fmla="*/ 166 w 166"/>
                <a:gd name="T1" fmla="*/ 83 h 167"/>
                <a:gd name="T2" fmla="*/ 166 w 166"/>
                <a:gd name="T3" fmla="*/ 83 h 167"/>
                <a:gd name="T4" fmla="*/ 163 w 166"/>
                <a:gd name="T5" fmla="*/ 100 h 167"/>
                <a:gd name="T6" fmla="*/ 161 w 166"/>
                <a:gd name="T7" fmla="*/ 116 h 167"/>
                <a:gd name="T8" fmla="*/ 153 w 166"/>
                <a:gd name="T9" fmla="*/ 129 h 167"/>
                <a:gd name="T10" fmla="*/ 142 w 166"/>
                <a:gd name="T11" fmla="*/ 142 h 167"/>
                <a:gd name="T12" fmla="*/ 128 w 166"/>
                <a:gd name="T13" fmla="*/ 153 h 167"/>
                <a:gd name="T14" fmla="*/ 115 w 166"/>
                <a:gd name="T15" fmla="*/ 159 h 167"/>
                <a:gd name="T16" fmla="*/ 99 w 166"/>
                <a:gd name="T17" fmla="*/ 164 h 167"/>
                <a:gd name="T18" fmla="*/ 83 w 166"/>
                <a:gd name="T19" fmla="*/ 167 h 167"/>
                <a:gd name="T20" fmla="*/ 83 w 166"/>
                <a:gd name="T21" fmla="*/ 167 h 167"/>
                <a:gd name="T22" fmla="*/ 67 w 166"/>
                <a:gd name="T23" fmla="*/ 164 h 167"/>
                <a:gd name="T24" fmla="*/ 51 w 166"/>
                <a:gd name="T25" fmla="*/ 159 h 167"/>
                <a:gd name="T26" fmla="*/ 37 w 166"/>
                <a:gd name="T27" fmla="*/ 153 h 167"/>
                <a:gd name="T28" fmla="*/ 24 w 166"/>
                <a:gd name="T29" fmla="*/ 142 h 167"/>
                <a:gd name="T30" fmla="*/ 16 w 166"/>
                <a:gd name="T31" fmla="*/ 129 h 167"/>
                <a:gd name="T32" fmla="*/ 8 w 166"/>
                <a:gd name="T33" fmla="*/ 116 h 167"/>
                <a:gd name="T34" fmla="*/ 2 w 166"/>
                <a:gd name="T35" fmla="*/ 100 h 167"/>
                <a:gd name="T36" fmla="*/ 0 w 166"/>
                <a:gd name="T37" fmla="*/ 83 h 167"/>
                <a:gd name="T38" fmla="*/ 0 w 166"/>
                <a:gd name="T39" fmla="*/ 83 h 167"/>
                <a:gd name="T40" fmla="*/ 2 w 166"/>
                <a:gd name="T41" fmla="*/ 67 h 167"/>
                <a:gd name="T42" fmla="*/ 8 w 166"/>
                <a:gd name="T43" fmla="*/ 51 h 167"/>
                <a:gd name="T44" fmla="*/ 16 w 166"/>
                <a:gd name="T45" fmla="*/ 38 h 167"/>
                <a:gd name="T46" fmla="*/ 24 w 166"/>
                <a:gd name="T47" fmla="*/ 24 h 167"/>
                <a:gd name="T48" fmla="*/ 37 w 166"/>
                <a:gd name="T49" fmla="*/ 14 h 167"/>
                <a:gd name="T50" fmla="*/ 51 w 166"/>
                <a:gd name="T51" fmla="*/ 8 h 167"/>
                <a:gd name="T52" fmla="*/ 67 w 166"/>
                <a:gd name="T53" fmla="*/ 3 h 167"/>
                <a:gd name="T54" fmla="*/ 83 w 166"/>
                <a:gd name="T55" fmla="*/ 0 h 167"/>
                <a:gd name="T56" fmla="*/ 83 w 166"/>
                <a:gd name="T57" fmla="*/ 0 h 167"/>
                <a:gd name="T58" fmla="*/ 99 w 166"/>
                <a:gd name="T59" fmla="*/ 3 h 167"/>
                <a:gd name="T60" fmla="*/ 115 w 166"/>
                <a:gd name="T61" fmla="*/ 8 h 167"/>
                <a:gd name="T62" fmla="*/ 128 w 166"/>
                <a:gd name="T63" fmla="*/ 14 h 167"/>
                <a:gd name="T64" fmla="*/ 142 w 166"/>
                <a:gd name="T65" fmla="*/ 24 h 167"/>
                <a:gd name="T66" fmla="*/ 153 w 166"/>
                <a:gd name="T67" fmla="*/ 38 h 167"/>
                <a:gd name="T68" fmla="*/ 161 w 166"/>
                <a:gd name="T69" fmla="*/ 51 h 167"/>
                <a:gd name="T70" fmla="*/ 163 w 166"/>
                <a:gd name="T71" fmla="*/ 67 h 167"/>
                <a:gd name="T72" fmla="*/ 166 w 166"/>
                <a:gd name="T73" fmla="*/ 83 h 167"/>
                <a:gd name="T74" fmla="*/ 166 w 166"/>
                <a:gd name="T75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7">
                  <a:moveTo>
                    <a:pt x="166" y="83"/>
                  </a:moveTo>
                  <a:lnTo>
                    <a:pt x="166" y="83"/>
                  </a:lnTo>
                  <a:lnTo>
                    <a:pt x="163" y="100"/>
                  </a:lnTo>
                  <a:lnTo>
                    <a:pt x="161" y="116"/>
                  </a:lnTo>
                  <a:lnTo>
                    <a:pt x="153" y="129"/>
                  </a:lnTo>
                  <a:lnTo>
                    <a:pt x="142" y="142"/>
                  </a:lnTo>
                  <a:lnTo>
                    <a:pt x="128" y="153"/>
                  </a:lnTo>
                  <a:lnTo>
                    <a:pt x="115" y="159"/>
                  </a:lnTo>
                  <a:lnTo>
                    <a:pt x="99" y="164"/>
                  </a:lnTo>
                  <a:lnTo>
                    <a:pt x="83" y="167"/>
                  </a:lnTo>
                  <a:lnTo>
                    <a:pt x="83" y="167"/>
                  </a:lnTo>
                  <a:lnTo>
                    <a:pt x="67" y="164"/>
                  </a:lnTo>
                  <a:lnTo>
                    <a:pt x="51" y="159"/>
                  </a:lnTo>
                  <a:lnTo>
                    <a:pt x="37" y="153"/>
                  </a:lnTo>
                  <a:lnTo>
                    <a:pt x="24" y="142"/>
                  </a:lnTo>
                  <a:lnTo>
                    <a:pt x="16" y="129"/>
                  </a:lnTo>
                  <a:lnTo>
                    <a:pt x="8" y="116"/>
                  </a:lnTo>
                  <a:lnTo>
                    <a:pt x="2" y="100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67"/>
                  </a:lnTo>
                  <a:lnTo>
                    <a:pt x="8" y="51"/>
                  </a:lnTo>
                  <a:lnTo>
                    <a:pt x="16" y="38"/>
                  </a:lnTo>
                  <a:lnTo>
                    <a:pt x="24" y="24"/>
                  </a:lnTo>
                  <a:lnTo>
                    <a:pt x="37" y="14"/>
                  </a:lnTo>
                  <a:lnTo>
                    <a:pt x="51" y="8"/>
                  </a:lnTo>
                  <a:lnTo>
                    <a:pt x="67" y="3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5" y="8"/>
                  </a:lnTo>
                  <a:lnTo>
                    <a:pt x="128" y="14"/>
                  </a:lnTo>
                  <a:lnTo>
                    <a:pt x="142" y="24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3" y="67"/>
                  </a:lnTo>
                  <a:lnTo>
                    <a:pt x="166" y="83"/>
                  </a:lnTo>
                  <a:lnTo>
                    <a:pt x="166" y="8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77"/>
            <p:cNvSpPr>
              <a:spLocks noEditPoints="1"/>
            </p:cNvSpPr>
            <p:nvPr/>
          </p:nvSpPr>
          <p:spPr bwMode="auto">
            <a:xfrm>
              <a:off x="4097185" y="1054111"/>
              <a:ext cx="280988" cy="280989"/>
            </a:xfrm>
            <a:custGeom>
              <a:avLst/>
              <a:gdLst>
                <a:gd name="T0" fmla="*/ 89 w 177"/>
                <a:gd name="T1" fmla="*/ 177 h 177"/>
                <a:gd name="T2" fmla="*/ 54 w 177"/>
                <a:gd name="T3" fmla="*/ 169 h 177"/>
                <a:gd name="T4" fmla="*/ 27 w 177"/>
                <a:gd name="T5" fmla="*/ 150 h 177"/>
                <a:gd name="T6" fmla="*/ 8 w 177"/>
                <a:gd name="T7" fmla="*/ 123 h 177"/>
                <a:gd name="T8" fmla="*/ 0 w 177"/>
                <a:gd name="T9" fmla="*/ 88 h 177"/>
                <a:gd name="T10" fmla="*/ 3 w 177"/>
                <a:gd name="T11" fmla="*/ 70 h 177"/>
                <a:gd name="T12" fmla="*/ 16 w 177"/>
                <a:gd name="T13" fmla="*/ 40 h 177"/>
                <a:gd name="T14" fmla="*/ 41 w 177"/>
                <a:gd name="T15" fmla="*/ 16 h 177"/>
                <a:gd name="T16" fmla="*/ 73 w 177"/>
                <a:gd name="T17" fmla="*/ 3 h 177"/>
                <a:gd name="T18" fmla="*/ 89 w 177"/>
                <a:gd name="T19" fmla="*/ 0 h 177"/>
                <a:gd name="T20" fmla="*/ 124 w 177"/>
                <a:gd name="T21" fmla="*/ 8 h 177"/>
                <a:gd name="T22" fmla="*/ 150 w 177"/>
                <a:gd name="T23" fmla="*/ 27 h 177"/>
                <a:gd name="T24" fmla="*/ 172 w 177"/>
                <a:gd name="T25" fmla="*/ 54 h 177"/>
                <a:gd name="T26" fmla="*/ 177 w 177"/>
                <a:gd name="T27" fmla="*/ 88 h 177"/>
                <a:gd name="T28" fmla="*/ 175 w 177"/>
                <a:gd name="T29" fmla="*/ 107 h 177"/>
                <a:gd name="T30" fmla="*/ 161 w 177"/>
                <a:gd name="T31" fmla="*/ 137 h 177"/>
                <a:gd name="T32" fmla="*/ 140 w 177"/>
                <a:gd name="T33" fmla="*/ 161 h 177"/>
                <a:gd name="T34" fmla="*/ 108 w 177"/>
                <a:gd name="T35" fmla="*/ 174 h 177"/>
                <a:gd name="T36" fmla="*/ 89 w 177"/>
                <a:gd name="T37" fmla="*/ 177 h 177"/>
                <a:gd name="T38" fmla="*/ 89 w 177"/>
                <a:gd name="T39" fmla="*/ 11 h 177"/>
                <a:gd name="T40" fmla="*/ 59 w 177"/>
                <a:gd name="T41" fmla="*/ 16 h 177"/>
                <a:gd name="T42" fmla="*/ 35 w 177"/>
                <a:gd name="T43" fmla="*/ 35 h 177"/>
                <a:gd name="T44" fmla="*/ 19 w 177"/>
                <a:gd name="T45" fmla="*/ 59 h 177"/>
                <a:gd name="T46" fmla="*/ 11 w 177"/>
                <a:gd name="T47" fmla="*/ 88 h 177"/>
                <a:gd name="T48" fmla="*/ 14 w 177"/>
                <a:gd name="T49" fmla="*/ 105 h 177"/>
                <a:gd name="T50" fmla="*/ 24 w 177"/>
                <a:gd name="T51" fmla="*/ 131 h 177"/>
                <a:gd name="T52" fmla="*/ 46 w 177"/>
                <a:gd name="T53" fmla="*/ 153 h 177"/>
                <a:gd name="T54" fmla="*/ 73 w 177"/>
                <a:gd name="T55" fmla="*/ 164 h 177"/>
                <a:gd name="T56" fmla="*/ 89 w 177"/>
                <a:gd name="T57" fmla="*/ 166 h 177"/>
                <a:gd name="T58" fmla="*/ 118 w 177"/>
                <a:gd name="T59" fmla="*/ 161 h 177"/>
                <a:gd name="T60" fmla="*/ 145 w 177"/>
                <a:gd name="T61" fmla="*/ 142 h 177"/>
                <a:gd name="T62" fmla="*/ 161 w 177"/>
                <a:gd name="T63" fmla="*/ 118 h 177"/>
                <a:gd name="T64" fmla="*/ 167 w 177"/>
                <a:gd name="T65" fmla="*/ 88 h 177"/>
                <a:gd name="T66" fmla="*/ 167 w 177"/>
                <a:gd name="T67" fmla="*/ 72 h 177"/>
                <a:gd name="T68" fmla="*/ 153 w 177"/>
                <a:gd name="T69" fmla="*/ 46 h 177"/>
                <a:gd name="T70" fmla="*/ 132 w 177"/>
                <a:gd name="T71" fmla="*/ 24 h 177"/>
                <a:gd name="T72" fmla="*/ 105 w 177"/>
                <a:gd name="T73" fmla="*/ 13 h 177"/>
                <a:gd name="T74" fmla="*/ 89 w 177"/>
                <a:gd name="T75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89" y="177"/>
                  </a:moveTo>
                  <a:lnTo>
                    <a:pt x="89" y="177"/>
                  </a:lnTo>
                  <a:lnTo>
                    <a:pt x="73" y="174"/>
                  </a:lnTo>
                  <a:lnTo>
                    <a:pt x="54" y="169"/>
                  </a:lnTo>
                  <a:lnTo>
                    <a:pt x="41" y="161"/>
                  </a:lnTo>
                  <a:lnTo>
                    <a:pt x="27" y="150"/>
                  </a:lnTo>
                  <a:lnTo>
                    <a:pt x="16" y="137"/>
                  </a:lnTo>
                  <a:lnTo>
                    <a:pt x="8" y="123"/>
                  </a:lnTo>
                  <a:lnTo>
                    <a:pt x="3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7" y="27"/>
                  </a:lnTo>
                  <a:lnTo>
                    <a:pt x="41" y="16"/>
                  </a:lnTo>
                  <a:lnTo>
                    <a:pt x="54" y="8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8" y="3"/>
                  </a:lnTo>
                  <a:lnTo>
                    <a:pt x="124" y="8"/>
                  </a:lnTo>
                  <a:lnTo>
                    <a:pt x="140" y="16"/>
                  </a:lnTo>
                  <a:lnTo>
                    <a:pt x="150" y="27"/>
                  </a:lnTo>
                  <a:lnTo>
                    <a:pt x="161" y="40"/>
                  </a:lnTo>
                  <a:lnTo>
                    <a:pt x="172" y="54"/>
                  </a:lnTo>
                  <a:lnTo>
                    <a:pt x="175" y="70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5" y="107"/>
                  </a:lnTo>
                  <a:lnTo>
                    <a:pt x="172" y="123"/>
                  </a:lnTo>
                  <a:lnTo>
                    <a:pt x="161" y="137"/>
                  </a:lnTo>
                  <a:lnTo>
                    <a:pt x="150" y="150"/>
                  </a:lnTo>
                  <a:lnTo>
                    <a:pt x="140" y="161"/>
                  </a:lnTo>
                  <a:lnTo>
                    <a:pt x="124" y="169"/>
                  </a:lnTo>
                  <a:lnTo>
                    <a:pt x="108" y="174"/>
                  </a:lnTo>
                  <a:lnTo>
                    <a:pt x="89" y="177"/>
                  </a:lnTo>
                  <a:lnTo>
                    <a:pt x="89" y="177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3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9" y="59"/>
                  </a:lnTo>
                  <a:lnTo>
                    <a:pt x="14" y="72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105"/>
                  </a:lnTo>
                  <a:lnTo>
                    <a:pt x="19" y="118"/>
                  </a:lnTo>
                  <a:lnTo>
                    <a:pt x="24" y="131"/>
                  </a:lnTo>
                  <a:lnTo>
                    <a:pt x="35" y="142"/>
                  </a:lnTo>
                  <a:lnTo>
                    <a:pt x="46" y="153"/>
                  </a:lnTo>
                  <a:lnTo>
                    <a:pt x="59" y="161"/>
                  </a:lnTo>
                  <a:lnTo>
                    <a:pt x="73" y="164"/>
                  </a:lnTo>
                  <a:lnTo>
                    <a:pt x="89" y="166"/>
                  </a:lnTo>
                  <a:lnTo>
                    <a:pt x="89" y="166"/>
                  </a:lnTo>
                  <a:lnTo>
                    <a:pt x="105" y="164"/>
                  </a:lnTo>
                  <a:lnTo>
                    <a:pt x="118" y="161"/>
                  </a:lnTo>
                  <a:lnTo>
                    <a:pt x="132" y="153"/>
                  </a:lnTo>
                  <a:lnTo>
                    <a:pt x="145" y="142"/>
                  </a:lnTo>
                  <a:lnTo>
                    <a:pt x="153" y="131"/>
                  </a:lnTo>
                  <a:lnTo>
                    <a:pt x="161" y="118"/>
                  </a:lnTo>
                  <a:lnTo>
                    <a:pt x="167" y="105"/>
                  </a:lnTo>
                  <a:lnTo>
                    <a:pt x="167" y="88"/>
                  </a:lnTo>
                  <a:lnTo>
                    <a:pt x="167" y="88"/>
                  </a:lnTo>
                  <a:lnTo>
                    <a:pt x="167" y="72"/>
                  </a:lnTo>
                  <a:lnTo>
                    <a:pt x="161" y="59"/>
                  </a:lnTo>
                  <a:lnTo>
                    <a:pt x="153" y="46"/>
                  </a:lnTo>
                  <a:lnTo>
                    <a:pt x="145" y="35"/>
                  </a:lnTo>
                  <a:lnTo>
                    <a:pt x="132" y="24"/>
                  </a:lnTo>
                  <a:lnTo>
                    <a:pt x="118" y="16"/>
                  </a:lnTo>
                  <a:lnTo>
                    <a:pt x="105" y="13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7" name="Freeform 378"/>
            <p:cNvSpPr>
              <a:spLocks/>
            </p:cNvSpPr>
            <p:nvPr/>
          </p:nvSpPr>
          <p:spPr bwMode="auto">
            <a:xfrm>
              <a:off x="4838546" y="735021"/>
              <a:ext cx="238124" cy="238124"/>
            </a:xfrm>
            <a:custGeom>
              <a:avLst/>
              <a:gdLst>
                <a:gd name="T0" fmla="*/ 150 w 150"/>
                <a:gd name="T1" fmla="*/ 75 h 150"/>
                <a:gd name="T2" fmla="*/ 150 w 150"/>
                <a:gd name="T3" fmla="*/ 75 h 150"/>
                <a:gd name="T4" fmla="*/ 147 w 150"/>
                <a:gd name="T5" fmla="*/ 91 h 150"/>
                <a:gd name="T6" fmla="*/ 142 w 150"/>
                <a:gd name="T7" fmla="*/ 104 h 150"/>
                <a:gd name="T8" fmla="*/ 137 w 150"/>
                <a:gd name="T9" fmla="*/ 118 h 150"/>
                <a:gd name="T10" fmla="*/ 126 w 150"/>
                <a:gd name="T11" fmla="*/ 129 h 150"/>
                <a:gd name="T12" fmla="*/ 115 w 150"/>
                <a:gd name="T13" fmla="*/ 139 h 150"/>
                <a:gd name="T14" fmla="*/ 104 w 150"/>
                <a:gd name="T15" fmla="*/ 145 h 150"/>
                <a:gd name="T16" fmla="*/ 88 w 150"/>
                <a:gd name="T17" fmla="*/ 150 h 150"/>
                <a:gd name="T18" fmla="*/ 75 w 150"/>
                <a:gd name="T19" fmla="*/ 150 h 150"/>
                <a:gd name="T20" fmla="*/ 75 w 150"/>
                <a:gd name="T21" fmla="*/ 150 h 150"/>
                <a:gd name="T22" fmla="*/ 59 w 150"/>
                <a:gd name="T23" fmla="*/ 150 h 150"/>
                <a:gd name="T24" fmla="*/ 46 w 150"/>
                <a:gd name="T25" fmla="*/ 145 h 150"/>
                <a:gd name="T26" fmla="*/ 32 w 150"/>
                <a:gd name="T27" fmla="*/ 139 h 150"/>
                <a:gd name="T28" fmla="*/ 21 w 150"/>
                <a:gd name="T29" fmla="*/ 129 h 150"/>
                <a:gd name="T30" fmla="*/ 11 w 150"/>
                <a:gd name="T31" fmla="*/ 118 h 150"/>
                <a:gd name="T32" fmla="*/ 5 w 150"/>
                <a:gd name="T33" fmla="*/ 104 h 150"/>
                <a:gd name="T34" fmla="*/ 0 w 150"/>
                <a:gd name="T35" fmla="*/ 91 h 150"/>
                <a:gd name="T36" fmla="*/ 0 w 150"/>
                <a:gd name="T37" fmla="*/ 75 h 150"/>
                <a:gd name="T38" fmla="*/ 0 w 150"/>
                <a:gd name="T39" fmla="*/ 75 h 150"/>
                <a:gd name="T40" fmla="*/ 0 w 150"/>
                <a:gd name="T41" fmla="*/ 62 h 150"/>
                <a:gd name="T42" fmla="*/ 5 w 150"/>
                <a:gd name="T43" fmla="*/ 48 h 150"/>
                <a:gd name="T44" fmla="*/ 11 w 150"/>
                <a:gd name="T45" fmla="*/ 35 h 150"/>
                <a:gd name="T46" fmla="*/ 21 w 150"/>
                <a:gd name="T47" fmla="*/ 24 h 150"/>
                <a:gd name="T48" fmla="*/ 32 w 150"/>
                <a:gd name="T49" fmla="*/ 13 h 150"/>
                <a:gd name="T50" fmla="*/ 46 w 150"/>
                <a:gd name="T51" fmla="*/ 8 h 150"/>
                <a:gd name="T52" fmla="*/ 59 w 150"/>
                <a:gd name="T53" fmla="*/ 3 h 150"/>
                <a:gd name="T54" fmla="*/ 75 w 150"/>
                <a:gd name="T55" fmla="*/ 0 h 150"/>
                <a:gd name="T56" fmla="*/ 75 w 150"/>
                <a:gd name="T57" fmla="*/ 0 h 150"/>
                <a:gd name="T58" fmla="*/ 88 w 150"/>
                <a:gd name="T59" fmla="*/ 3 h 150"/>
                <a:gd name="T60" fmla="*/ 104 w 150"/>
                <a:gd name="T61" fmla="*/ 8 h 150"/>
                <a:gd name="T62" fmla="*/ 115 w 150"/>
                <a:gd name="T63" fmla="*/ 13 h 150"/>
                <a:gd name="T64" fmla="*/ 126 w 150"/>
                <a:gd name="T65" fmla="*/ 24 h 150"/>
                <a:gd name="T66" fmla="*/ 137 w 150"/>
                <a:gd name="T67" fmla="*/ 35 h 150"/>
                <a:gd name="T68" fmla="*/ 142 w 150"/>
                <a:gd name="T69" fmla="*/ 48 h 150"/>
                <a:gd name="T70" fmla="*/ 147 w 150"/>
                <a:gd name="T71" fmla="*/ 62 h 150"/>
                <a:gd name="T72" fmla="*/ 150 w 150"/>
                <a:gd name="T73" fmla="*/ 75 h 150"/>
                <a:gd name="T74" fmla="*/ 150 w 150"/>
                <a:gd name="T7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0">
                  <a:moveTo>
                    <a:pt x="150" y="75"/>
                  </a:moveTo>
                  <a:lnTo>
                    <a:pt x="150" y="75"/>
                  </a:lnTo>
                  <a:lnTo>
                    <a:pt x="147" y="91"/>
                  </a:lnTo>
                  <a:lnTo>
                    <a:pt x="142" y="104"/>
                  </a:lnTo>
                  <a:lnTo>
                    <a:pt x="137" y="118"/>
                  </a:lnTo>
                  <a:lnTo>
                    <a:pt x="126" y="129"/>
                  </a:lnTo>
                  <a:lnTo>
                    <a:pt x="115" y="139"/>
                  </a:lnTo>
                  <a:lnTo>
                    <a:pt x="104" y="145"/>
                  </a:lnTo>
                  <a:lnTo>
                    <a:pt x="88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59" y="150"/>
                  </a:lnTo>
                  <a:lnTo>
                    <a:pt x="46" y="145"/>
                  </a:lnTo>
                  <a:lnTo>
                    <a:pt x="32" y="139"/>
                  </a:lnTo>
                  <a:lnTo>
                    <a:pt x="21" y="129"/>
                  </a:lnTo>
                  <a:lnTo>
                    <a:pt x="11" y="118"/>
                  </a:lnTo>
                  <a:lnTo>
                    <a:pt x="5" y="104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8" y="3"/>
                  </a:lnTo>
                  <a:lnTo>
                    <a:pt x="104" y="8"/>
                  </a:lnTo>
                  <a:lnTo>
                    <a:pt x="115" y="13"/>
                  </a:lnTo>
                  <a:lnTo>
                    <a:pt x="126" y="24"/>
                  </a:lnTo>
                  <a:lnTo>
                    <a:pt x="137" y="35"/>
                  </a:lnTo>
                  <a:lnTo>
                    <a:pt x="142" y="48"/>
                  </a:lnTo>
                  <a:lnTo>
                    <a:pt x="147" y="62"/>
                  </a:lnTo>
                  <a:lnTo>
                    <a:pt x="150" y="75"/>
                  </a:lnTo>
                  <a:lnTo>
                    <a:pt x="150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79"/>
            <p:cNvSpPr>
              <a:spLocks noEditPoints="1"/>
            </p:cNvSpPr>
            <p:nvPr/>
          </p:nvSpPr>
          <p:spPr bwMode="auto">
            <a:xfrm>
              <a:off x="4830610" y="725496"/>
              <a:ext cx="254001" cy="255588"/>
            </a:xfrm>
            <a:custGeom>
              <a:avLst/>
              <a:gdLst>
                <a:gd name="T0" fmla="*/ 80 w 160"/>
                <a:gd name="T1" fmla="*/ 161 h 161"/>
                <a:gd name="T2" fmla="*/ 48 w 160"/>
                <a:gd name="T3" fmla="*/ 156 h 161"/>
                <a:gd name="T4" fmla="*/ 21 w 160"/>
                <a:gd name="T5" fmla="*/ 140 h 161"/>
                <a:gd name="T6" fmla="*/ 5 w 160"/>
                <a:gd name="T7" fmla="*/ 113 h 161"/>
                <a:gd name="T8" fmla="*/ 0 w 160"/>
                <a:gd name="T9" fmla="*/ 81 h 161"/>
                <a:gd name="T10" fmla="*/ 0 w 160"/>
                <a:gd name="T11" fmla="*/ 65 h 161"/>
                <a:gd name="T12" fmla="*/ 13 w 160"/>
                <a:gd name="T13" fmla="*/ 38 h 161"/>
                <a:gd name="T14" fmla="*/ 34 w 160"/>
                <a:gd name="T15" fmla="*/ 17 h 161"/>
                <a:gd name="T16" fmla="*/ 64 w 160"/>
                <a:gd name="T17" fmla="*/ 3 h 161"/>
                <a:gd name="T18" fmla="*/ 80 w 160"/>
                <a:gd name="T19" fmla="*/ 0 h 161"/>
                <a:gd name="T20" fmla="*/ 109 w 160"/>
                <a:gd name="T21" fmla="*/ 9 h 161"/>
                <a:gd name="T22" fmla="*/ 136 w 160"/>
                <a:gd name="T23" fmla="*/ 25 h 161"/>
                <a:gd name="T24" fmla="*/ 152 w 160"/>
                <a:gd name="T25" fmla="*/ 51 h 161"/>
                <a:gd name="T26" fmla="*/ 160 w 160"/>
                <a:gd name="T27" fmla="*/ 81 h 161"/>
                <a:gd name="T28" fmla="*/ 158 w 160"/>
                <a:gd name="T29" fmla="*/ 97 h 161"/>
                <a:gd name="T30" fmla="*/ 147 w 160"/>
                <a:gd name="T31" fmla="*/ 127 h 161"/>
                <a:gd name="T32" fmla="*/ 123 w 160"/>
                <a:gd name="T33" fmla="*/ 148 h 161"/>
                <a:gd name="T34" fmla="*/ 96 w 160"/>
                <a:gd name="T35" fmla="*/ 161 h 161"/>
                <a:gd name="T36" fmla="*/ 80 w 160"/>
                <a:gd name="T37" fmla="*/ 161 h 161"/>
                <a:gd name="T38" fmla="*/ 80 w 160"/>
                <a:gd name="T39" fmla="*/ 11 h 161"/>
                <a:gd name="T40" fmla="*/ 53 w 160"/>
                <a:gd name="T41" fmla="*/ 19 h 161"/>
                <a:gd name="T42" fmla="*/ 29 w 160"/>
                <a:gd name="T43" fmla="*/ 33 h 161"/>
                <a:gd name="T44" fmla="*/ 16 w 160"/>
                <a:gd name="T45" fmla="*/ 54 h 161"/>
                <a:gd name="T46" fmla="*/ 10 w 160"/>
                <a:gd name="T47" fmla="*/ 81 h 161"/>
                <a:gd name="T48" fmla="*/ 10 w 160"/>
                <a:gd name="T49" fmla="*/ 97 h 161"/>
                <a:gd name="T50" fmla="*/ 21 w 160"/>
                <a:gd name="T51" fmla="*/ 121 h 161"/>
                <a:gd name="T52" fmla="*/ 40 w 160"/>
                <a:gd name="T53" fmla="*/ 140 h 161"/>
                <a:gd name="T54" fmla="*/ 64 w 160"/>
                <a:gd name="T55" fmla="*/ 151 h 161"/>
                <a:gd name="T56" fmla="*/ 80 w 160"/>
                <a:gd name="T57" fmla="*/ 151 h 161"/>
                <a:gd name="T58" fmla="*/ 107 w 160"/>
                <a:gd name="T59" fmla="*/ 145 h 161"/>
                <a:gd name="T60" fmla="*/ 128 w 160"/>
                <a:gd name="T61" fmla="*/ 132 h 161"/>
                <a:gd name="T62" fmla="*/ 144 w 160"/>
                <a:gd name="T63" fmla="*/ 110 h 161"/>
                <a:gd name="T64" fmla="*/ 150 w 160"/>
                <a:gd name="T65" fmla="*/ 81 h 161"/>
                <a:gd name="T66" fmla="*/ 147 w 160"/>
                <a:gd name="T67" fmla="*/ 68 h 161"/>
                <a:gd name="T68" fmla="*/ 136 w 160"/>
                <a:gd name="T69" fmla="*/ 43 h 161"/>
                <a:gd name="T70" fmla="*/ 118 w 160"/>
                <a:gd name="T71" fmla="*/ 25 h 161"/>
                <a:gd name="T72" fmla="*/ 93 w 160"/>
                <a:gd name="T73" fmla="*/ 14 h 161"/>
                <a:gd name="T74" fmla="*/ 80 w 160"/>
                <a:gd name="T75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1">
                  <a:moveTo>
                    <a:pt x="80" y="161"/>
                  </a:moveTo>
                  <a:lnTo>
                    <a:pt x="80" y="161"/>
                  </a:lnTo>
                  <a:lnTo>
                    <a:pt x="64" y="161"/>
                  </a:lnTo>
                  <a:lnTo>
                    <a:pt x="48" y="156"/>
                  </a:lnTo>
                  <a:lnTo>
                    <a:pt x="34" y="148"/>
                  </a:lnTo>
                  <a:lnTo>
                    <a:pt x="21" y="140"/>
                  </a:lnTo>
                  <a:lnTo>
                    <a:pt x="13" y="127"/>
                  </a:lnTo>
                  <a:lnTo>
                    <a:pt x="5" y="113"/>
                  </a:lnTo>
                  <a:lnTo>
                    <a:pt x="0" y="97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65"/>
                  </a:lnTo>
                  <a:lnTo>
                    <a:pt x="5" y="51"/>
                  </a:lnTo>
                  <a:lnTo>
                    <a:pt x="13" y="38"/>
                  </a:lnTo>
                  <a:lnTo>
                    <a:pt x="21" y="25"/>
                  </a:lnTo>
                  <a:lnTo>
                    <a:pt x="34" y="17"/>
                  </a:lnTo>
                  <a:lnTo>
                    <a:pt x="48" y="9"/>
                  </a:lnTo>
                  <a:lnTo>
                    <a:pt x="64" y="3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3"/>
                  </a:lnTo>
                  <a:lnTo>
                    <a:pt x="109" y="9"/>
                  </a:lnTo>
                  <a:lnTo>
                    <a:pt x="123" y="17"/>
                  </a:lnTo>
                  <a:lnTo>
                    <a:pt x="136" y="25"/>
                  </a:lnTo>
                  <a:lnTo>
                    <a:pt x="147" y="38"/>
                  </a:lnTo>
                  <a:lnTo>
                    <a:pt x="152" y="51"/>
                  </a:lnTo>
                  <a:lnTo>
                    <a:pt x="158" y="65"/>
                  </a:lnTo>
                  <a:lnTo>
                    <a:pt x="160" y="81"/>
                  </a:lnTo>
                  <a:lnTo>
                    <a:pt x="160" y="81"/>
                  </a:lnTo>
                  <a:lnTo>
                    <a:pt x="158" y="97"/>
                  </a:lnTo>
                  <a:lnTo>
                    <a:pt x="152" y="113"/>
                  </a:lnTo>
                  <a:lnTo>
                    <a:pt x="147" y="127"/>
                  </a:lnTo>
                  <a:lnTo>
                    <a:pt x="136" y="140"/>
                  </a:lnTo>
                  <a:lnTo>
                    <a:pt x="123" y="148"/>
                  </a:lnTo>
                  <a:lnTo>
                    <a:pt x="109" y="156"/>
                  </a:lnTo>
                  <a:lnTo>
                    <a:pt x="96" y="161"/>
                  </a:lnTo>
                  <a:lnTo>
                    <a:pt x="80" y="161"/>
                  </a:lnTo>
                  <a:lnTo>
                    <a:pt x="80" y="16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64" y="14"/>
                  </a:lnTo>
                  <a:lnTo>
                    <a:pt x="53" y="19"/>
                  </a:lnTo>
                  <a:lnTo>
                    <a:pt x="40" y="25"/>
                  </a:lnTo>
                  <a:lnTo>
                    <a:pt x="29" y="33"/>
                  </a:lnTo>
                  <a:lnTo>
                    <a:pt x="21" y="43"/>
                  </a:lnTo>
                  <a:lnTo>
                    <a:pt x="16" y="54"/>
                  </a:lnTo>
                  <a:lnTo>
                    <a:pt x="10" y="68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97"/>
                  </a:lnTo>
                  <a:lnTo>
                    <a:pt x="16" y="110"/>
                  </a:lnTo>
                  <a:lnTo>
                    <a:pt x="21" y="121"/>
                  </a:lnTo>
                  <a:lnTo>
                    <a:pt x="29" y="132"/>
                  </a:lnTo>
                  <a:lnTo>
                    <a:pt x="40" y="140"/>
                  </a:lnTo>
                  <a:lnTo>
                    <a:pt x="53" y="145"/>
                  </a:lnTo>
                  <a:lnTo>
                    <a:pt x="64" y="151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93" y="151"/>
                  </a:lnTo>
                  <a:lnTo>
                    <a:pt x="107" y="145"/>
                  </a:lnTo>
                  <a:lnTo>
                    <a:pt x="118" y="140"/>
                  </a:lnTo>
                  <a:lnTo>
                    <a:pt x="128" y="132"/>
                  </a:lnTo>
                  <a:lnTo>
                    <a:pt x="136" y="121"/>
                  </a:lnTo>
                  <a:lnTo>
                    <a:pt x="144" y="110"/>
                  </a:lnTo>
                  <a:lnTo>
                    <a:pt x="147" y="97"/>
                  </a:lnTo>
                  <a:lnTo>
                    <a:pt x="150" y="81"/>
                  </a:lnTo>
                  <a:lnTo>
                    <a:pt x="150" y="81"/>
                  </a:lnTo>
                  <a:lnTo>
                    <a:pt x="147" y="68"/>
                  </a:lnTo>
                  <a:lnTo>
                    <a:pt x="144" y="54"/>
                  </a:lnTo>
                  <a:lnTo>
                    <a:pt x="136" y="43"/>
                  </a:lnTo>
                  <a:lnTo>
                    <a:pt x="128" y="33"/>
                  </a:lnTo>
                  <a:lnTo>
                    <a:pt x="118" y="25"/>
                  </a:lnTo>
                  <a:lnTo>
                    <a:pt x="107" y="19"/>
                  </a:lnTo>
                  <a:lnTo>
                    <a:pt x="93" y="14"/>
                  </a:lnTo>
                  <a:lnTo>
                    <a:pt x="80" y="11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9" name="Freeform 380"/>
            <p:cNvSpPr>
              <a:spLocks/>
            </p:cNvSpPr>
            <p:nvPr/>
          </p:nvSpPr>
          <p:spPr bwMode="auto">
            <a:xfrm>
              <a:off x="5600546" y="534997"/>
              <a:ext cx="392113" cy="392113"/>
            </a:xfrm>
            <a:custGeom>
              <a:avLst/>
              <a:gdLst>
                <a:gd name="T0" fmla="*/ 247 w 247"/>
                <a:gd name="T1" fmla="*/ 123 h 247"/>
                <a:gd name="T2" fmla="*/ 247 w 247"/>
                <a:gd name="T3" fmla="*/ 123 h 247"/>
                <a:gd name="T4" fmla="*/ 244 w 247"/>
                <a:gd name="T5" fmla="*/ 147 h 247"/>
                <a:gd name="T6" fmla="*/ 236 w 247"/>
                <a:gd name="T7" fmla="*/ 171 h 247"/>
                <a:gd name="T8" fmla="*/ 225 w 247"/>
                <a:gd name="T9" fmla="*/ 190 h 247"/>
                <a:gd name="T10" fmla="*/ 209 w 247"/>
                <a:gd name="T11" fmla="*/ 209 h 247"/>
                <a:gd name="T12" fmla="*/ 190 w 247"/>
                <a:gd name="T13" fmla="*/ 225 h 247"/>
                <a:gd name="T14" fmla="*/ 172 w 247"/>
                <a:gd name="T15" fmla="*/ 236 h 247"/>
                <a:gd name="T16" fmla="*/ 147 w 247"/>
                <a:gd name="T17" fmla="*/ 244 h 247"/>
                <a:gd name="T18" fmla="*/ 123 w 247"/>
                <a:gd name="T19" fmla="*/ 247 h 247"/>
                <a:gd name="T20" fmla="*/ 123 w 247"/>
                <a:gd name="T21" fmla="*/ 247 h 247"/>
                <a:gd name="T22" fmla="*/ 99 w 247"/>
                <a:gd name="T23" fmla="*/ 244 h 247"/>
                <a:gd name="T24" fmla="*/ 75 w 247"/>
                <a:gd name="T25" fmla="*/ 236 h 247"/>
                <a:gd name="T26" fmla="*/ 56 w 247"/>
                <a:gd name="T27" fmla="*/ 225 h 247"/>
                <a:gd name="T28" fmla="*/ 37 w 247"/>
                <a:gd name="T29" fmla="*/ 209 h 247"/>
                <a:gd name="T30" fmla="*/ 21 w 247"/>
                <a:gd name="T31" fmla="*/ 190 h 247"/>
                <a:gd name="T32" fmla="*/ 11 w 247"/>
                <a:gd name="T33" fmla="*/ 171 h 247"/>
                <a:gd name="T34" fmla="*/ 3 w 247"/>
                <a:gd name="T35" fmla="*/ 147 h 247"/>
                <a:gd name="T36" fmla="*/ 0 w 247"/>
                <a:gd name="T37" fmla="*/ 123 h 247"/>
                <a:gd name="T38" fmla="*/ 0 w 247"/>
                <a:gd name="T39" fmla="*/ 123 h 247"/>
                <a:gd name="T40" fmla="*/ 3 w 247"/>
                <a:gd name="T41" fmla="*/ 99 h 247"/>
                <a:gd name="T42" fmla="*/ 11 w 247"/>
                <a:gd name="T43" fmla="*/ 75 h 247"/>
                <a:gd name="T44" fmla="*/ 21 w 247"/>
                <a:gd name="T45" fmla="*/ 56 h 247"/>
                <a:gd name="T46" fmla="*/ 37 w 247"/>
                <a:gd name="T47" fmla="*/ 37 h 247"/>
                <a:gd name="T48" fmla="*/ 56 w 247"/>
                <a:gd name="T49" fmla="*/ 21 h 247"/>
                <a:gd name="T50" fmla="*/ 75 w 247"/>
                <a:gd name="T51" fmla="*/ 11 h 247"/>
                <a:gd name="T52" fmla="*/ 99 w 247"/>
                <a:gd name="T53" fmla="*/ 2 h 247"/>
                <a:gd name="T54" fmla="*/ 123 w 247"/>
                <a:gd name="T55" fmla="*/ 0 h 247"/>
                <a:gd name="T56" fmla="*/ 123 w 247"/>
                <a:gd name="T57" fmla="*/ 0 h 247"/>
                <a:gd name="T58" fmla="*/ 147 w 247"/>
                <a:gd name="T59" fmla="*/ 2 h 247"/>
                <a:gd name="T60" fmla="*/ 172 w 247"/>
                <a:gd name="T61" fmla="*/ 11 h 247"/>
                <a:gd name="T62" fmla="*/ 190 w 247"/>
                <a:gd name="T63" fmla="*/ 21 h 247"/>
                <a:gd name="T64" fmla="*/ 209 w 247"/>
                <a:gd name="T65" fmla="*/ 37 h 247"/>
                <a:gd name="T66" fmla="*/ 225 w 247"/>
                <a:gd name="T67" fmla="*/ 56 h 247"/>
                <a:gd name="T68" fmla="*/ 236 w 247"/>
                <a:gd name="T69" fmla="*/ 75 h 247"/>
                <a:gd name="T70" fmla="*/ 244 w 247"/>
                <a:gd name="T71" fmla="*/ 99 h 247"/>
                <a:gd name="T72" fmla="*/ 247 w 247"/>
                <a:gd name="T73" fmla="*/ 123 h 247"/>
                <a:gd name="T74" fmla="*/ 247 w 247"/>
                <a:gd name="T75" fmla="*/ 12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247">
                  <a:moveTo>
                    <a:pt x="247" y="123"/>
                  </a:moveTo>
                  <a:lnTo>
                    <a:pt x="247" y="123"/>
                  </a:lnTo>
                  <a:lnTo>
                    <a:pt x="244" y="147"/>
                  </a:lnTo>
                  <a:lnTo>
                    <a:pt x="236" y="171"/>
                  </a:lnTo>
                  <a:lnTo>
                    <a:pt x="225" y="190"/>
                  </a:lnTo>
                  <a:lnTo>
                    <a:pt x="209" y="209"/>
                  </a:lnTo>
                  <a:lnTo>
                    <a:pt x="190" y="225"/>
                  </a:lnTo>
                  <a:lnTo>
                    <a:pt x="172" y="236"/>
                  </a:lnTo>
                  <a:lnTo>
                    <a:pt x="147" y="244"/>
                  </a:lnTo>
                  <a:lnTo>
                    <a:pt x="123" y="247"/>
                  </a:lnTo>
                  <a:lnTo>
                    <a:pt x="123" y="247"/>
                  </a:lnTo>
                  <a:lnTo>
                    <a:pt x="99" y="244"/>
                  </a:lnTo>
                  <a:lnTo>
                    <a:pt x="75" y="236"/>
                  </a:lnTo>
                  <a:lnTo>
                    <a:pt x="56" y="225"/>
                  </a:lnTo>
                  <a:lnTo>
                    <a:pt x="37" y="209"/>
                  </a:lnTo>
                  <a:lnTo>
                    <a:pt x="21" y="190"/>
                  </a:lnTo>
                  <a:lnTo>
                    <a:pt x="11" y="171"/>
                  </a:lnTo>
                  <a:lnTo>
                    <a:pt x="3" y="147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5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1"/>
                  </a:lnTo>
                  <a:lnTo>
                    <a:pt x="75" y="11"/>
                  </a:lnTo>
                  <a:lnTo>
                    <a:pt x="99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2"/>
                  </a:lnTo>
                  <a:lnTo>
                    <a:pt x="172" y="11"/>
                  </a:lnTo>
                  <a:lnTo>
                    <a:pt x="190" y="21"/>
                  </a:lnTo>
                  <a:lnTo>
                    <a:pt x="209" y="37"/>
                  </a:lnTo>
                  <a:lnTo>
                    <a:pt x="225" y="56"/>
                  </a:lnTo>
                  <a:lnTo>
                    <a:pt x="236" y="75"/>
                  </a:lnTo>
                  <a:lnTo>
                    <a:pt x="244" y="99"/>
                  </a:lnTo>
                  <a:lnTo>
                    <a:pt x="247" y="123"/>
                  </a:lnTo>
                  <a:lnTo>
                    <a:pt x="247" y="12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81"/>
            <p:cNvSpPr>
              <a:spLocks noEditPoints="1"/>
            </p:cNvSpPr>
            <p:nvPr/>
          </p:nvSpPr>
          <p:spPr bwMode="auto">
            <a:xfrm>
              <a:off x="5592609" y="525472"/>
              <a:ext cx="407987" cy="409575"/>
            </a:xfrm>
            <a:custGeom>
              <a:avLst/>
              <a:gdLst>
                <a:gd name="T0" fmla="*/ 128 w 257"/>
                <a:gd name="T1" fmla="*/ 258 h 258"/>
                <a:gd name="T2" fmla="*/ 77 w 257"/>
                <a:gd name="T3" fmla="*/ 247 h 258"/>
                <a:gd name="T4" fmla="*/ 37 w 257"/>
                <a:gd name="T5" fmla="*/ 220 h 258"/>
                <a:gd name="T6" fmla="*/ 10 w 257"/>
                <a:gd name="T7" fmla="*/ 180 h 258"/>
                <a:gd name="T8" fmla="*/ 0 w 257"/>
                <a:gd name="T9" fmla="*/ 129 h 258"/>
                <a:gd name="T10" fmla="*/ 2 w 257"/>
                <a:gd name="T11" fmla="*/ 102 h 258"/>
                <a:gd name="T12" fmla="*/ 24 w 257"/>
                <a:gd name="T13" fmla="*/ 57 h 258"/>
                <a:gd name="T14" fmla="*/ 56 w 257"/>
                <a:gd name="T15" fmla="*/ 25 h 258"/>
                <a:gd name="T16" fmla="*/ 101 w 257"/>
                <a:gd name="T17" fmla="*/ 3 h 258"/>
                <a:gd name="T18" fmla="*/ 128 w 257"/>
                <a:gd name="T19" fmla="*/ 0 h 258"/>
                <a:gd name="T20" fmla="*/ 179 w 257"/>
                <a:gd name="T21" fmla="*/ 11 h 258"/>
                <a:gd name="T22" fmla="*/ 219 w 257"/>
                <a:gd name="T23" fmla="*/ 38 h 258"/>
                <a:gd name="T24" fmla="*/ 246 w 257"/>
                <a:gd name="T25" fmla="*/ 78 h 258"/>
                <a:gd name="T26" fmla="*/ 257 w 257"/>
                <a:gd name="T27" fmla="*/ 129 h 258"/>
                <a:gd name="T28" fmla="*/ 254 w 257"/>
                <a:gd name="T29" fmla="*/ 156 h 258"/>
                <a:gd name="T30" fmla="*/ 233 w 257"/>
                <a:gd name="T31" fmla="*/ 202 h 258"/>
                <a:gd name="T32" fmla="*/ 201 w 257"/>
                <a:gd name="T33" fmla="*/ 234 h 258"/>
                <a:gd name="T34" fmla="*/ 155 w 257"/>
                <a:gd name="T35" fmla="*/ 255 h 258"/>
                <a:gd name="T36" fmla="*/ 128 w 257"/>
                <a:gd name="T37" fmla="*/ 258 h 258"/>
                <a:gd name="T38" fmla="*/ 128 w 257"/>
                <a:gd name="T39" fmla="*/ 11 h 258"/>
                <a:gd name="T40" fmla="*/ 83 w 257"/>
                <a:gd name="T41" fmla="*/ 22 h 258"/>
                <a:gd name="T42" fmla="*/ 45 w 257"/>
                <a:gd name="T43" fmla="*/ 46 h 258"/>
                <a:gd name="T44" fmla="*/ 21 w 257"/>
                <a:gd name="T45" fmla="*/ 84 h 258"/>
                <a:gd name="T46" fmla="*/ 10 w 257"/>
                <a:gd name="T47" fmla="*/ 129 h 258"/>
                <a:gd name="T48" fmla="*/ 13 w 257"/>
                <a:gd name="T49" fmla="*/ 153 h 258"/>
                <a:gd name="T50" fmla="*/ 32 w 257"/>
                <a:gd name="T51" fmla="*/ 194 h 258"/>
                <a:gd name="T52" fmla="*/ 64 w 257"/>
                <a:gd name="T53" fmla="*/ 226 h 258"/>
                <a:gd name="T54" fmla="*/ 104 w 257"/>
                <a:gd name="T55" fmla="*/ 244 h 258"/>
                <a:gd name="T56" fmla="*/ 128 w 257"/>
                <a:gd name="T57" fmla="*/ 247 h 258"/>
                <a:gd name="T58" fmla="*/ 174 w 257"/>
                <a:gd name="T59" fmla="*/ 236 h 258"/>
                <a:gd name="T60" fmla="*/ 211 w 257"/>
                <a:gd name="T61" fmla="*/ 212 h 258"/>
                <a:gd name="T62" fmla="*/ 236 w 257"/>
                <a:gd name="T63" fmla="*/ 175 h 258"/>
                <a:gd name="T64" fmla="*/ 246 w 257"/>
                <a:gd name="T65" fmla="*/ 129 h 258"/>
                <a:gd name="T66" fmla="*/ 244 w 257"/>
                <a:gd name="T67" fmla="*/ 105 h 258"/>
                <a:gd name="T68" fmla="*/ 225 w 257"/>
                <a:gd name="T69" fmla="*/ 65 h 258"/>
                <a:gd name="T70" fmla="*/ 193 w 257"/>
                <a:gd name="T71" fmla="*/ 33 h 258"/>
                <a:gd name="T72" fmla="*/ 152 w 257"/>
                <a:gd name="T73" fmla="*/ 14 h 258"/>
                <a:gd name="T74" fmla="*/ 128 w 257"/>
                <a:gd name="T75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258">
                  <a:moveTo>
                    <a:pt x="128" y="258"/>
                  </a:moveTo>
                  <a:lnTo>
                    <a:pt x="128" y="258"/>
                  </a:lnTo>
                  <a:lnTo>
                    <a:pt x="101" y="255"/>
                  </a:lnTo>
                  <a:lnTo>
                    <a:pt x="77" y="247"/>
                  </a:lnTo>
                  <a:lnTo>
                    <a:pt x="56" y="234"/>
                  </a:lnTo>
                  <a:lnTo>
                    <a:pt x="37" y="220"/>
                  </a:lnTo>
                  <a:lnTo>
                    <a:pt x="24" y="202"/>
                  </a:lnTo>
                  <a:lnTo>
                    <a:pt x="10" y="180"/>
                  </a:lnTo>
                  <a:lnTo>
                    <a:pt x="2" y="15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2" y="102"/>
                  </a:lnTo>
                  <a:lnTo>
                    <a:pt x="10" y="78"/>
                  </a:lnTo>
                  <a:lnTo>
                    <a:pt x="24" y="57"/>
                  </a:lnTo>
                  <a:lnTo>
                    <a:pt x="37" y="38"/>
                  </a:lnTo>
                  <a:lnTo>
                    <a:pt x="56" y="25"/>
                  </a:lnTo>
                  <a:lnTo>
                    <a:pt x="77" y="11"/>
                  </a:lnTo>
                  <a:lnTo>
                    <a:pt x="101" y="3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55" y="3"/>
                  </a:lnTo>
                  <a:lnTo>
                    <a:pt x="179" y="11"/>
                  </a:lnTo>
                  <a:lnTo>
                    <a:pt x="201" y="25"/>
                  </a:lnTo>
                  <a:lnTo>
                    <a:pt x="219" y="38"/>
                  </a:lnTo>
                  <a:lnTo>
                    <a:pt x="233" y="57"/>
                  </a:lnTo>
                  <a:lnTo>
                    <a:pt x="246" y="78"/>
                  </a:lnTo>
                  <a:lnTo>
                    <a:pt x="254" y="102"/>
                  </a:lnTo>
                  <a:lnTo>
                    <a:pt x="257" y="129"/>
                  </a:lnTo>
                  <a:lnTo>
                    <a:pt x="257" y="129"/>
                  </a:lnTo>
                  <a:lnTo>
                    <a:pt x="254" y="156"/>
                  </a:lnTo>
                  <a:lnTo>
                    <a:pt x="246" y="180"/>
                  </a:lnTo>
                  <a:lnTo>
                    <a:pt x="233" y="202"/>
                  </a:lnTo>
                  <a:lnTo>
                    <a:pt x="219" y="220"/>
                  </a:lnTo>
                  <a:lnTo>
                    <a:pt x="201" y="234"/>
                  </a:lnTo>
                  <a:lnTo>
                    <a:pt x="179" y="247"/>
                  </a:lnTo>
                  <a:lnTo>
                    <a:pt x="155" y="255"/>
                  </a:lnTo>
                  <a:lnTo>
                    <a:pt x="128" y="258"/>
                  </a:lnTo>
                  <a:lnTo>
                    <a:pt x="128" y="258"/>
                  </a:lnTo>
                  <a:close/>
                  <a:moveTo>
                    <a:pt x="128" y="11"/>
                  </a:moveTo>
                  <a:lnTo>
                    <a:pt x="128" y="11"/>
                  </a:lnTo>
                  <a:lnTo>
                    <a:pt x="104" y="14"/>
                  </a:lnTo>
                  <a:lnTo>
                    <a:pt x="83" y="22"/>
                  </a:lnTo>
                  <a:lnTo>
                    <a:pt x="64" y="33"/>
                  </a:lnTo>
                  <a:lnTo>
                    <a:pt x="45" y="46"/>
                  </a:lnTo>
                  <a:lnTo>
                    <a:pt x="32" y="65"/>
                  </a:lnTo>
                  <a:lnTo>
                    <a:pt x="21" y="84"/>
                  </a:lnTo>
                  <a:lnTo>
                    <a:pt x="13" y="105"/>
                  </a:lnTo>
                  <a:lnTo>
                    <a:pt x="10" y="129"/>
                  </a:lnTo>
                  <a:lnTo>
                    <a:pt x="10" y="129"/>
                  </a:lnTo>
                  <a:lnTo>
                    <a:pt x="13" y="153"/>
                  </a:lnTo>
                  <a:lnTo>
                    <a:pt x="21" y="175"/>
                  </a:lnTo>
                  <a:lnTo>
                    <a:pt x="32" y="194"/>
                  </a:lnTo>
                  <a:lnTo>
                    <a:pt x="45" y="212"/>
                  </a:lnTo>
                  <a:lnTo>
                    <a:pt x="64" y="226"/>
                  </a:lnTo>
                  <a:lnTo>
                    <a:pt x="83" y="236"/>
                  </a:lnTo>
                  <a:lnTo>
                    <a:pt x="104" y="244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52" y="244"/>
                  </a:lnTo>
                  <a:lnTo>
                    <a:pt x="174" y="236"/>
                  </a:lnTo>
                  <a:lnTo>
                    <a:pt x="193" y="226"/>
                  </a:lnTo>
                  <a:lnTo>
                    <a:pt x="211" y="212"/>
                  </a:lnTo>
                  <a:lnTo>
                    <a:pt x="225" y="194"/>
                  </a:lnTo>
                  <a:lnTo>
                    <a:pt x="236" y="175"/>
                  </a:lnTo>
                  <a:lnTo>
                    <a:pt x="244" y="153"/>
                  </a:lnTo>
                  <a:lnTo>
                    <a:pt x="246" y="129"/>
                  </a:lnTo>
                  <a:lnTo>
                    <a:pt x="246" y="129"/>
                  </a:lnTo>
                  <a:lnTo>
                    <a:pt x="244" y="105"/>
                  </a:lnTo>
                  <a:lnTo>
                    <a:pt x="236" y="84"/>
                  </a:lnTo>
                  <a:lnTo>
                    <a:pt x="225" y="65"/>
                  </a:lnTo>
                  <a:lnTo>
                    <a:pt x="211" y="46"/>
                  </a:lnTo>
                  <a:lnTo>
                    <a:pt x="193" y="33"/>
                  </a:lnTo>
                  <a:lnTo>
                    <a:pt x="174" y="22"/>
                  </a:lnTo>
                  <a:lnTo>
                    <a:pt x="152" y="14"/>
                  </a:lnTo>
                  <a:lnTo>
                    <a:pt x="128" y="11"/>
                  </a:lnTo>
                  <a:lnTo>
                    <a:pt x="1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1" name="Freeform 382"/>
            <p:cNvSpPr>
              <a:spLocks/>
            </p:cNvSpPr>
            <p:nvPr/>
          </p:nvSpPr>
          <p:spPr bwMode="auto">
            <a:xfrm>
              <a:off x="5630710" y="1130310"/>
              <a:ext cx="387350" cy="387351"/>
            </a:xfrm>
            <a:custGeom>
              <a:avLst/>
              <a:gdLst>
                <a:gd name="T0" fmla="*/ 244 w 244"/>
                <a:gd name="T1" fmla="*/ 121 h 244"/>
                <a:gd name="T2" fmla="*/ 244 w 244"/>
                <a:gd name="T3" fmla="*/ 121 h 244"/>
                <a:gd name="T4" fmla="*/ 241 w 244"/>
                <a:gd name="T5" fmla="*/ 145 h 244"/>
                <a:gd name="T6" fmla="*/ 236 w 244"/>
                <a:gd name="T7" fmla="*/ 169 h 244"/>
                <a:gd name="T8" fmla="*/ 225 w 244"/>
                <a:gd name="T9" fmla="*/ 191 h 244"/>
                <a:gd name="T10" fmla="*/ 209 w 244"/>
                <a:gd name="T11" fmla="*/ 209 h 244"/>
                <a:gd name="T12" fmla="*/ 190 w 244"/>
                <a:gd name="T13" fmla="*/ 223 h 244"/>
                <a:gd name="T14" fmla="*/ 171 w 244"/>
                <a:gd name="T15" fmla="*/ 234 h 244"/>
                <a:gd name="T16" fmla="*/ 147 w 244"/>
                <a:gd name="T17" fmla="*/ 242 h 244"/>
                <a:gd name="T18" fmla="*/ 123 w 244"/>
                <a:gd name="T19" fmla="*/ 244 h 244"/>
                <a:gd name="T20" fmla="*/ 123 w 244"/>
                <a:gd name="T21" fmla="*/ 244 h 244"/>
                <a:gd name="T22" fmla="*/ 99 w 244"/>
                <a:gd name="T23" fmla="*/ 242 h 244"/>
                <a:gd name="T24" fmla="*/ 75 w 244"/>
                <a:gd name="T25" fmla="*/ 234 h 244"/>
                <a:gd name="T26" fmla="*/ 53 w 244"/>
                <a:gd name="T27" fmla="*/ 223 h 244"/>
                <a:gd name="T28" fmla="*/ 37 w 244"/>
                <a:gd name="T29" fmla="*/ 209 h 244"/>
                <a:gd name="T30" fmla="*/ 21 w 244"/>
                <a:gd name="T31" fmla="*/ 191 h 244"/>
                <a:gd name="T32" fmla="*/ 10 w 244"/>
                <a:gd name="T33" fmla="*/ 169 h 244"/>
                <a:gd name="T34" fmla="*/ 2 w 244"/>
                <a:gd name="T35" fmla="*/ 145 h 244"/>
                <a:gd name="T36" fmla="*/ 0 w 244"/>
                <a:gd name="T37" fmla="*/ 121 h 244"/>
                <a:gd name="T38" fmla="*/ 0 w 244"/>
                <a:gd name="T39" fmla="*/ 121 h 244"/>
                <a:gd name="T40" fmla="*/ 2 w 244"/>
                <a:gd name="T41" fmla="*/ 97 h 244"/>
                <a:gd name="T42" fmla="*/ 10 w 244"/>
                <a:gd name="T43" fmla="*/ 75 h 244"/>
                <a:gd name="T44" fmla="*/ 21 w 244"/>
                <a:gd name="T45" fmla="*/ 54 h 244"/>
                <a:gd name="T46" fmla="*/ 37 w 244"/>
                <a:gd name="T47" fmla="*/ 35 h 244"/>
                <a:gd name="T48" fmla="*/ 53 w 244"/>
                <a:gd name="T49" fmla="*/ 19 h 244"/>
                <a:gd name="T50" fmla="*/ 75 w 244"/>
                <a:gd name="T51" fmla="*/ 8 h 244"/>
                <a:gd name="T52" fmla="*/ 99 w 244"/>
                <a:gd name="T53" fmla="*/ 3 h 244"/>
                <a:gd name="T54" fmla="*/ 123 w 244"/>
                <a:gd name="T55" fmla="*/ 0 h 244"/>
                <a:gd name="T56" fmla="*/ 123 w 244"/>
                <a:gd name="T57" fmla="*/ 0 h 244"/>
                <a:gd name="T58" fmla="*/ 147 w 244"/>
                <a:gd name="T59" fmla="*/ 3 h 244"/>
                <a:gd name="T60" fmla="*/ 171 w 244"/>
                <a:gd name="T61" fmla="*/ 8 h 244"/>
                <a:gd name="T62" fmla="*/ 190 w 244"/>
                <a:gd name="T63" fmla="*/ 19 h 244"/>
                <a:gd name="T64" fmla="*/ 209 w 244"/>
                <a:gd name="T65" fmla="*/ 35 h 244"/>
                <a:gd name="T66" fmla="*/ 225 w 244"/>
                <a:gd name="T67" fmla="*/ 54 h 244"/>
                <a:gd name="T68" fmla="*/ 236 w 244"/>
                <a:gd name="T69" fmla="*/ 75 h 244"/>
                <a:gd name="T70" fmla="*/ 241 w 244"/>
                <a:gd name="T71" fmla="*/ 97 h 244"/>
                <a:gd name="T72" fmla="*/ 244 w 244"/>
                <a:gd name="T73" fmla="*/ 121 h 244"/>
                <a:gd name="T74" fmla="*/ 244 w 244"/>
                <a:gd name="T75" fmla="*/ 1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" h="244">
                  <a:moveTo>
                    <a:pt x="244" y="121"/>
                  </a:moveTo>
                  <a:lnTo>
                    <a:pt x="244" y="121"/>
                  </a:lnTo>
                  <a:lnTo>
                    <a:pt x="241" y="145"/>
                  </a:lnTo>
                  <a:lnTo>
                    <a:pt x="236" y="169"/>
                  </a:lnTo>
                  <a:lnTo>
                    <a:pt x="225" y="191"/>
                  </a:lnTo>
                  <a:lnTo>
                    <a:pt x="209" y="209"/>
                  </a:lnTo>
                  <a:lnTo>
                    <a:pt x="190" y="223"/>
                  </a:lnTo>
                  <a:lnTo>
                    <a:pt x="171" y="234"/>
                  </a:lnTo>
                  <a:lnTo>
                    <a:pt x="147" y="242"/>
                  </a:lnTo>
                  <a:lnTo>
                    <a:pt x="123" y="244"/>
                  </a:lnTo>
                  <a:lnTo>
                    <a:pt x="123" y="244"/>
                  </a:lnTo>
                  <a:lnTo>
                    <a:pt x="99" y="242"/>
                  </a:lnTo>
                  <a:lnTo>
                    <a:pt x="75" y="234"/>
                  </a:lnTo>
                  <a:lnTo>
                    <a:pt x="53" y="223"/>
                  </a:lnTo>
                  <a:lnTo>
                    <a:pt x="37" y="209"/>
                  </a:lnTo>
                  <a:lnTo>
                    <a:pt x="21" y="191"/>
                  </a:lnTo>
                  <a:lnTo>
                    <a:pt x="10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10" y="75"/>
                  </a:lnTo>
                  <a:lnTo>
                    <a:pt x="21" y="54"/>
                  </a:lnTo>
                  <a:lnTo>
                    <a:pt x="37" y="35"/>
                  </a:lnTo>
                  <a:lnTo>
                    <a:pt x="53" y="19"/>
                  </a:lnTo>
                  <a:lnTo>
                    <a:pt x="75" y="8"/>
                  </a:lnTo>
                  <a:lnTo>
                    <a:pt x="99" y="3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3"/>
                  </a:lnTo>
                  <a:lnTo>
                    <a:pt x="171" y="8"/>
                  </a:lnTo>
                  <a:lnTo>
                    <a:pt x="190" y="19"/>
                  </a:lnTo>
                  <a:lnTo>
                    <a:pt x="209" y="35"/>
                  </a:lnTo>
                  <a:lnTo>
                    <a:pt x="225" y="54"/>
                  </a:lnTo>
                  <a:lnTo>
                    <a:pt x="236" y="75"/>
                  </a:lnTo>
                  <a:lnTo>
                    <a:pt x="241" y="97"/>
                  </a:lnTo>
                  <a:lnTo>
                    <a:pt x="244" y="121"/>
                  </a:lnTo>
                  <a:lnTo>
                    <a:pt x="244" y="12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83"/>
            <p:cNvSpPr>
              <a:spLocks noEditPoints="1"/>
            </p:cNvSpPr>
            <p:nvPr/>
          </p:nvSpPr>
          <p:spPr bwMode="auto">
            <a:xfrm>
              <a:off x="5613245" y="1114434"/>
              <a:ext cx="420688" cy="420688"/>
            </a:xfrm>
            <a:custGeom>
              <a:avLst/>
              <a:gdLst>
                <a:gd name="T0" fmla="*/ 134 w 265"/>
                <a:gd name="T1" fmla="*/ 265 h 265"/>
                <a:gd name="T2" fmla="*/ 83 w 265"/>
                <a:gd name="T3" fmla="*/ 254 h 265"/>
                <a:gd name="T4" fmla="*/ 40 w 265"/>
                <a:gd name="T5" fmla="*/ 225 h 265"/>
                <a:gd name="T6" fmla="*/ 11 w 265"/>
                <a:gd name="T7" fmla="*/ 185 h 265"/>
                <a:gd name="T8" fmla="*/ 0 w 265"/>
                <a:gd name="T9" fmla="*/ 131 h 265"/>
                <a:gd name="T10" fmla="*/ 3 w 265"/>
                <a:gd name="T11" fmla="*/ 104 h 265"/>
                <a:gd name="T12" fmla="*/ 24 w 265"/>
                <a:gd name="T13" fmla="*/ 59 h 265"/>
                <a:gd name="T14" fmla="*/ 59 w 265"/>
                <a:gd name="T15" fmla="*/ 21 h 265"/>
                <a:gd name="T16" fmla="*/ 107 w 265"/>
                <a:gd name="T17" fmla="*/ 2 h 265"/>
                <a:gd name="T18" fmla="*/ 134 w 265"/>
                <a:gd name="T19" fmla="*/ 0 h 265"/>
                <a:gd name="T20" fmla="*/ 185 w 265"/>
                <a:gd name="T21" fmla="*/ 10 h 265"/>
                <a:gd name="T22" fmla="*/ 228 w 265"/>
                <a:gd name="T23" fmla="*/ 37 h 265"/>
                <a:gd name="T24" fmla="*/ 255 w 265"/>
                <a:gd name="T25" fmla="*/ 80 h 265"/>
                <a:gd name="T26" fmla="*/ 265 w 265"/>
                <a:gd name="T27" fmla="*/ 131 h 265"/>
                <a:gd name="T28" fmla="*/ 263 w 265"/>
                <a:gd name="T29" fmla="*/ 158 h 265"/>
                <a:gd name="T30" fmla="*/ 244 w 265"/>
                <a:gd name="T31" fmla="*/ 206 h 265"/>
                <a:gd name="T32" fmla="*/ 206 w 265"/>
                <a:gd name="T33" fmla="*/ 241 h 265"/>
                <a:gd name="T34" fmla="*/ 161 w 265"/>
                <a:gd name="T35" fmla="*/ 262 h 265"/>
                <a:gd name="T36" fmla="*/ 134 w 265"/>
                <a:gd name="T37" fmla="*/ 265 h 265"/>
                <a:gd name="T38" fmla="*/ 134 w 265"/>
                <a:gd name="T39" fmla="*/ 21 h 265"/>
                <a:gd name="T40" fmla="*/ 91 w 265"/>
                <a:gd name="T41" fmla="*/ 29 h 265"/>
                <a:gd name="T42" fmla="*/ 54 w 265"/>
                <a:gd name="T43" fmla="*/ 53 h 265"/>
                <a:gd name="T44" fmla="*/ 29 w 265"/>
                <a:gd name="T45" fmla="*/ 88 h 265"/>
                <a:gd name="T46" fmla="*/ 21 w 265"/>
                <a:gd name="T47" fmla="*/ 131 h 265"/>
                <a:gd name="T48" fmla="*/ 24 w 265"/>
                <a:gd name="T49" fmla="*/ 155 h 265"/>
                <a:gd name="T50" fmla="*/ 40 w 265"/>
                <a:gd name="T51" fmla="*/ 195 h 265"/>
                <a:gd name="T52" fmla="*/ 72 w 265"/>
                <a:gd name="T53" fmla="*/ 225 h 265"/>
                <a:gd name="T54" fmla="*/ 110 w 265"/>
                <a:gd name="T55" fmla="*/ 241 h 265"/>
                <a:gd name="T56" fmla="*/ 134 w 265"/>
                <a:gd name="T57" fmla="*/ 244 h 265"/>
                <a:gd name="T58" fmla="*/ 177 w 265"/>
                <a:gd name="T59" fmla="*/ 236 h 265"/>
                <a:gd name="T60" fmla="*/ 212 w 265"/>
                <a:gd name="T61" fmla="*/ 211 h 265"/>
                <a:gd name="T62" fmla="*/ 236 w 265"/>
                <a:gd name="T63" fmla="*/ 174 h 265"/>
                <a:gd name="T64" fmla="*/ 244 w 265"/>
                <a:gd name="T65" fmla="*/ 131 h 265"/>
                <a:gd name="T66" fmla="*/ 244 w 265"/>
                <a:gd name="T67" fmla="*/ 109 h 265"/>
                <a:gd name="T68" fmla="*/ 225 w 265"/>
                <a:gd name="T69" fmla="*/ 69 h 265"/>
                <a:gd name="T70" fmla="*/ 196 w 265"/>
                <a:gd name="T71" fmla="*/ 40 h 265"/>
                <a:gd name="T72" fmla="*/ 156 w 265"/>
                <a:gd name="T73" fmla="*/ 24 h 265"/>
                <a:gd name="T74" fmla="*/ 134 w 265"/>
                <a:gd name="T75" fmla="*/ 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265">
                  <a:moveTo>
                    <a:pt x="134" y="265"/>
                  </a:moveTo>
                  <a:lnTo>
                    <a:pt x="134" y="265"/>
                  </a:lnTo>
                  <a:lnTo>
                    <a:pt x="107" y="262"/>
                  </a:lnTo>
                  <a:lnTo>
                    <a:pt x="83" y="254"/>
                  </a:lnTo>
                  <a:lnTo>
                    <a:pt x="59" y="241"/>
                  </a:lnTo>
                  <a:lnTo>
                    <a:pt x="40" y="225"/>
                  </a:lnTo>
                  <a:lnTo>
                    <a:pt x="24" y="206"/>
                  </a:lnTo>
                  <a:lnTo>
                    <a:pt x="11" y="185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4"/>
                  </a:lnTo>
                  <a:lnTo>
                    <a:pt x="11" y="80"/>
                  </a:lnTo>
                  <a:lnTo>
                    <a:pt x="24" y="59"/>
                  </a:lnTo>
                  <a:lnTo>
                    <a:pt x="40" y="37"/>
                  </a:lnTo>
                  <a:lnTo>
                    <a:pt x="59" y="21"/>
                  </a:lnTo>
                  <a:lnTo>
                    <a:pt x="83" y="10"/>
                  </a:lnTo>
                  <a:lnTo>
                    <a:pt x="107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61" y="2"/>
                  </a:lnTo>
                  <a:lnTo>
                    <a:pt x="185" y="10"/>
                  </a:lnTo>
                  <a:lnTo>
                    <a:pt x="206" y="21"/>
                  </a:lnTo>
                  <a:lnTo>
                    <a:pt x="228" y="37"/>
                  </a:lnTo>
                  <a:lnTo>
                    <a:pt x="244" y="59"/>
                  </a:lnTo>
                  <a:lnTo>
                    <a:pt x="255" y="80"/>
                  </a:lnTo>
                  <a:lnTo>
                    <a:pt x="263" y="104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3" y="158"/>
                  </a:lnTo>
                  <a:lnTo>
                    <a:pt x="255" y="185"/>
                  </a:lnTo>
                  <a:lnTo>
                    <a:pt x="244" y="206"/>
                  </a:lnTo>
                  <a:lnTo>
                    <a:pt x="228" y="225"/>
                  </a:lnTo>
                  <a:lnTo>
                    <a:pt x="206" y="241"/>
                  </a:lnTo>
                  <a:lnTo>
                    <a:pt x="185" y="254"/>
                  </a:lnTo>
                  <a:lnTo>
                    <a:pt x="161" y="262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34" y="21"/>
                  </a:moveTo>
                  <a:lnTo>
                    <a:pt x="134" y="21"/>
                  </a:lnTo>
                  <a:lnTo>
                    <a:pt x="110" y="24"/>
                  </a:lnTo>
                  <a:lnTo>
                    <a:pt x="91" y="29"/>
                  </a:lnTo>
                  <a:lnTo>
                    <a:pt x="72" y="40"/>
                  </a:lnTo>
                  <a:lnTo>
                    <a:pt x="54" y="53"/>
                  </a:lnTo>
                  <a:lnTo>
                    <a:pt x="40" y="69"/>
                  </a:lnTo>
                  <a:lnTo>
                    <a:pt x="29" y="88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24" y="155"/>
                  </a:lnTo>
                  <a:lnTo>
                    <a:pt x="29" y="174"/>
                  </a:lnTo>
                  <a:lnTo>
                    <a:pt x="40" y="195"/>
                  </a:lnTo>
                  <a:lnTo>
                    <a:pt x="54" y="211"/>
                  </a:lnTo>
                  <a:lnTo>
                    <a:pt x="72" y="225"/>
                  </a:lnTo>
                  <a:lnTo>
                    <a:pt x="91" y="236"/>
                  </a:lnTo>
                  <a:lnTo>
                    <a:pt x="110" y="241"/>
                  </a:lnTo>
                  <a:lnTo>
                    <a:pt x="134" y="244"/>
                  </a:lnTo>
                  <a:lnTo>
                    <a:pt x="134" y="244"/>
                  </a:lnTo>
                  <a:lnTo>
                    <a:pt x="156" y="241"/>
                  </a:lnTo>
                  <a:lnTo>
                    <a:pt x="177" y="236"/>
                  </a:lnTo>
                  <a:lnTo>
                    <a:pt x="196" y="225"/>
                  </a:lnTo>
                  <a:lnTo>
                    <a:pt x="212" y="211"/>
                  </a:lnTo>
                  <a:lnTo>
                    <a:pt x="225" y="195"/>
                  </a:lnTo>
                  <a:lnTo>
                    <a:pt x="236" y="174"/>
                  </a:lnTo>
                  <a:lnTo>
                    <a:pt x="244" y="155"/>
                  </a:lnTo>
                  <a:lnTo>
                    <a:pt x="244" y="131"/>
                  </a:lnTo>
                  <a:lnTo>
                    <a:pt x="244" y="131"/>
                  </a:lnTo>
                  <a:lnTo>
                    <a:pt x="244" y="109"/>
                  </a:lnTo>
                  <a:lnTo>
                    <a:pt x="236" y="88"/>
                  </a:lnTo>
                  <a:lnTo>
                    <a:pt x="225" y="69"/>
                  </a:lnTo>
                  <a:lnTo>
                    <a:pt x="212" y="53"/>
                  </a:lnTo>
                  <a:lnTo>
                    <a:pt x="196" y="40"/>
                  </a:lnTo>
                  <a:lnTo>
                    <a:pt x="177" y="29"/>
                  </a:lnTo>
                  <a:lnTo>
                    <a:pt x="156" y="24"/>
                  </a:lnTo>
                  <a:lnTo>
                    <a:pt x="134" y="21"/>
                  </a:lnTo>
                  <a:lnTo>
                    <a:pt x="13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84"/>
            <p:cNvSpPr>
              <a:spLocks noEditPoints="1"/>
            </p:cNvSpPr>
            <p:nvPr/>
          </p:nvSpPr>
          <p:spPr bwMode="auto">
            <a:xfrm>
              <a:off x="5579909" y="1074747"/>
              <a:ext cx="493714" cy="498475"/>
            </a:xfrm>
            <a:custGeom>
              <a:avLst/>
              <a:gdLst>
                <a:gd name="T0" fmla="*/ 155 w 311"/>
                <a:gd name="T1" fmla="*/ 314 h 314"/>
                <a:gd name="T2" fmla="*/ 123 w 311"/>
                <a:gd name="T3" fmla="*/ 309 h 314"/>
                <a:gd name="T4" fmla="*/ 67 w 311"/>
                <a:gd name="T5" fmla="*/ 287 h 314"/>
                <a:gd name="T6" fmla="*/ 24 w 311"/>
                <a:gd name="T7" fmla="*/ 244 h 314"/>
                <a:gd name="T8" fmla="*/ 2 w 311"/>
                <a:gd name="T9" fmla="*/ 188 h 314"/>
                <a:gd name="T10" fmla="*/ 0 w 311"/>
                <a:gd name="T11" fmla="*/ 156 h 314"/>
                <a:gd name="T12" fmla="*/ 0 w 311"/>
                <a:gd name="T13" fmla="*/ 140 h 314"/>
                <a:gd name="T14" fmla="*/ 10 w 311"/>
                <a:gd name="T15" fmla="*/ 97 h 314"/>
                <a:gd name="T16" fmla="*/ 45 w 311"/>
                <a:gd name="T17" fmla="*/ 46 h 314"/>
                <a:gd name="T18" fmla="*/ 93 w 311"/>
                <a:gd name="T19" fmla="*/ 14 h 314"/>
                <a:gd name="T20" fmla="*/ 139 w 311"/>
                <a:gd name="T21" fmla="*/ 0 h 314"/>
                <a:gd name="T22" fmla="*/ 155 w 311"/>
                <a:gd name="T23" fmla="*/ 0 h 314"/>
                <a:gd name="T24" fmla="*/ 187 w 311"/>
                <a:gd name="T25" fmla="*/ 3 h 314"/>
                <a:gd name="T26" fmla="*/ 241 w 311"/>
                <a:gd name="T27" fmla="*/ 27 h 314"/>
                <a:gd name="T28" fmla="*/ 284 w 311"/>
                <a:gd name="T29" fmla="*/ 70 h 314"/>
                <a:gd name="T30" fmla="*/ 308 w 311"/>
                <a:gd name="T31" fmla="*/ 126 h 314"/>
                <a:gd name="T32" fmla="*/ 311 w 311"/>
                <a:gd name="T33" fmla="*/ 156 h 314"/>
                <a:gd name="T34" fmla="*/ 311 w 311"/>
                <a:gd name="T35" fmla="*/ 172 h 314"/>
                <a:gd name="T36" fmla="*/ 297 w 311"/>
                <a:gd name="T37" fmla="*/ 218 h 314"/>
                <a:gd name="T38" fmla="*/ 265 w 311"/>
                <a:gd name="T39" fmla="*/ 266 h 314"/>
                <a:gd name="T40" fmla="*/ 214 w 311"/>
                <a:gd name="T41" fmla="*/ 301 h 314"/>
                <a:gd name="T42" fmla="*/ 171 w 311"/>
                <a:gd name="T43" fmla="*/ 311 h 314"/>
                <a:gd name="T44" fmla="*/ 155 w 311"/>
                <a:gd name="T45" fmla="*/ 314 h 314"/>
                <a:gd name="T46" fmla="*/ 155 w 311"/>
                <a:gd name="T47" fmla="*/ 6 h 314"/>
                <a:gd name="T48" fmla="*/ 96 w 311"/>
                <a:gd name="T49" fmla="*/ 16 h 314"/>
                <a:gd name="T50" fmla="*/ 48 w 311"/>
                <a:gd name="T51" fmla="*/ 51 h 314"/>
                <a:gd name="T52" fmla="*/ 16 w 311"/>
                <a:gd name="T53" fmla="*/ 97 h 314"/>
                <a:gd name="T54" fmla="*/ 5 w 311"/>
                <a:gd name="T55" fmla="*/ 156 h 314"/>
                <a:gd name="T56" fmla="*/ 8 w 311"/>
                <a:gd name="T57" fmla="*/ 188 h 314"/>
                <a:gd name="T58" fmla="*/ 29 w 311"/>
                <a:gd name="T59" fmla="*/ 242 h 314"/>
                <a:gd name="T60" fmla="*/ 69 w 311"/>
                <a:gd name="T61" fmla="*/ 282 h 314"/>
                <a:gd name="T62" fmla="*/ 123 w 311"/>
                <a:gd name="T63" fmla="*/ 303 h 314"/>
                <a:gd name="T64" fmla="*/ 155 w 311"/>
                <a:gd name="T65" fmla="*/ 309 h 314"/>
                <a:gd name="T66" fmla="*/ 214 w 311"/>
                <a:gd name="T67" fmla="*/ 295 h 314"/>
                <a:gd name="T68" fmla="*/ 262 w 311"/>
                <a:gd name="T69" fmla="*/ 263 h 314"/>
                <a:gd name="T70" fmla="*/ 294 w 311"/>
                <a:gd name="T71" fmla="*/ 215 h 314"/>
                <a:gd name="T72" fmla="*/ 305 w 311"/>
                <a:gd name="T73" fmla="*/ 156 h 314"/>
                <a:gd name="T74" fmla="*/ 303 w 311"/>
                <a:gd name="T75" fmla="*/ 126 h 314"/>
                <a:gd name="T76" fmla="*/ 278 w 311"/>
                <a:gd name="T77" fmla="*/ 73 h 314"/>
                <a:gd name="T78" fmla="*/ 238 w 311"/>
                <a:gd name="T79" fmla="*/ 33 h 314"/>
                <a:gd name="T80" fmla="*/ 185 w 311"/>
                <a:gd name="T81" fmla="*/ 8 h 314"/>
                <a:gd name="T82" fmla="*/ 155 w 311"/>
                <a:gd name="T83" fmla="*/ 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314">
                  <a:moveTo>
                    <a:pt x="155" y="314"/>
                  </a:moveTo>
                  <a:lnTo>
                    <a:pt x="155" y="314"/>
                  </a:lnTo>
                  <a:lnTo>
                    <a:pt x="139" y="311"/>
                  </a:lnTo>
                  <a:lnTo>
                    <a:pt x="123" y="309"/>
                  </a:lnTo>
                  <a:lnTo>
                    <a:pt x="93" y="301"/>
                  </a:lnTo>
                  <a:lnTo>
                    <a:pt x="67" y="287"/>
                  </a:lnTo>
                  <a:lnTo>
                    <a:pt x="45" y="266"/>
                  </a:lnTo>
                  <a:lnTo>
                    <a:pt x="24" y="244"/>
                  </a:lnTo>
                  <a:lnTo>
                    <a:pt x="10" y="218"/>
                  </a:lnTo>
                  <a:lnTo>
                    <a:pt x="2" y="188"/>
                  </a:lnTo>
                  <a:lnTo>
                    <a:pt x="0" y="17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10" y="97"/>
                  </a:lnTo>
                  <a:lnTo>
                    <a:pt x="24" y="70"/>
                  </a:lnTo>
                  <a:lnTo>
                    <a:pt x="45" y="46"/>
                  </a:lnTo>
                  <a:lnTo>
                    <a:pt x="67" y="27"/>
                  </a:lnTo>
                  <a:lnTo>
                    <a:pt x="93" y="14"/>
                  </a:lnTo>
                  <a:lnTo>
                    <a:pt x="123" y="3"/>
                  </a:lnTo>
                  <a:lnTo>
                    <a:pt x="13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1" y="0"/>
                  </a:lnTo>
                  <a:lnTo>
                    <a:pt x="187" y="3"/>
                  </a:lnTo>
                  <a:lnTo>
                    <a:pt x="214" y="14"/>
                  </a:lnTo>
                  <a:lnTo>
                    <a:pt x="241" y="27"/>
                  </a:lnTo>
                  <a:lnTo>
                    <a:pt x="265" y="46"/>
                  </a:lnTo>
                  <a:lnTo>
                    <a:pt x="284" y="70"/>
                  </a:lnTo>
                  <a:lnTo>
                    <a:pt x="297" y="97"/>
                  </a:lnTo>
                  <a:lnTo>
                    <a:pt x="308" y="126"/>
                  </a:lnTo>
                  <a:lnTo>
                    <a:pt x="311" y="140"/>
                  </a:lnTo>
                  <a:lnTo>
                    <a:pt x="311" y="156"/>
                  </a:lnTo>
                  <a:lnTo>
                    <a:pt x="311" y="156"/>
                  </a:lnTo>
                  <a:lnTo>
                    <a:pt x="311" y="172"/>
                  </a:lnTo>
                  <a:lnTo>
                    <a:pt x="308" y="188"/>
                  </a:lnTo>
                  <a:lnTo>
                    <a:pt x="297" y="218"/>
                  </a:lnTo>
                  <a:lnTo>
                    <a:pt x="284" y="244"/>
                  </a:lnTo>
                  <a:lnTo>
                    <a:pt x="265" y="266"/>
                  </a:lnTo>
                  <a:lnTo>
                    <a:pt x="241" y="287"/>
                  </a:lnTo>
                  <a:lnTo>
                    <a:pt x="214" y="301"/>
                  </a:lnTo>
                  <a:lnTo>
                    <a:pt x="187" y="309"/>
                  </a:lnTo>
                  <a:lnTo>
                    <a:pt x="171" y="311"/>
                  </a:lnTo>
                  <a:lnTo>
                    <a:pt x="155" y="314"/>
                  </a:lnTo>
                  <a:lnTo>
                    <a:pt x="155" y="314"/>
                  </a:lnTo>
                  <a:close/>
                  <a:moveTo>
                    <a:pt x="155" y="6"/>
                  </a:moveTo>
                  <a:lnTo>
                    <a:pt x="155" y="6"/>
                  </a:lnTo>
                  <a:lnTo>
                    <a:pt x="123" y="8"/>
                  </a:lnTo>
                  <a:lnTo>
                    <a:pt x="96" y="16"/>
                  </a:lnTo>
                  <a:lnTo>
                    <a:pt x="69" y="33"/>
                  </a:lnTo>
                  <a:lnTo>
                    <a:pt x="48" y="51"/>
                  </a:lnTo>
                  <a:lnTo>
                    <a:pt x="29" y="73"/>
                  </a:lnTo>
                  <a:lnTo>
                    <a:pt x="16" y="97"/>
                  </a:lnTo>
                  <a:lnTo>
                    <a:pt x="8" y="126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8" y="188"/>
                  </a:lnTo>
                  <a:lnTo>
                    <a:pt x="16" y="215"/>
                  </a:lnTo>
                  <a:lnTo>
                    <a:pt x="29" y="242"/>
                  </a:lnTo>
                  <a:lnTo>
                    <a:pt x="48" y="263"/>
                  </a:lnTo>
                  <a:lnTo>
                    <a:pt x="69" y="282"/>
                  </a:lnTo>
                  <a:lnTo>
                    <a:pt x="96" y="295"/>
                  </a:lnTo>
                  <a:lnTo>
                    <a:pt x="123" y="303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5" y="303"/>
                  </a:lnTo>
                  <a:lnTo>
                    <a:pt x="214" y="295"/>
                  </a:lnTo>
                  <a:lnTo>
                    <a:pt x="238" y="282"/>
                  </a:lnTo>
                  <a:lnTo>
                    <a:pt x="262" y="263"/>
                  </a:lnTo>
                  <a:lnTo>
                    <a:pt x="278" y="242"/>
                  </a:lnTo>
                  <a:lnTo>
                    <a:pt x="294" y="215"/>
                  </a:lnTo>
                  <a:lnTo>
                    <a:pt x="303" y="188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3" y="126"/>
                  </a:lnTo>
                  <a:lnTo>
                    <a:pt x="294" y="97"/>
                  </a:lnTo>
                  <a:lnTo>
                    <a:pt x="278" y="73"/>
                  </a:lnTo>
                  <a:lnTo>
                    <a:pt x="262" y="51"/>
                  </a:lnTo>
                  <a:lnTo>
                    <a:pt x="238" y="33"/>
                  </a:lnTo>
                  <a:lnTo>
                    <a:pt x="214" y="16"/>
                  </a:lnTo>
                  <a:lnTo>
                    <a:pt x="185" y="8"/>
                  </a:lnTo>
                  <a:lnTo>
                    <a:pt x="155" y="6"/>
                  </a:lnTo>
                  <a:lnTo>
                    <a:pt x="15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85"/>
            <p:cNvSpPr>
              <a:spLocks noEditPoints="1"/>
            </p:cNvSpPr>
            <p:nvPr/>
          </p:nvSpPr>
          <p:spPr bwMode="auto">
            <a:xfrm>
              <a:off x="6983259" y="1582747"/>
              <a:ext cx="307975" cy="301625"/>
            </a:xfrm>
            <a:custGeom>
              <a:avLst/>
              <a:gdLst>
                <a:gd name="T0" fmla="*/ 97 w 194"/>
                <a:gd name="T1" fmla="*/ 190 h 190"/>
                <a:gd name="T2" fmla="*/ 59 w 194"/>
                <a:gd name="T3" fmla="*/ 185 h 190"/>
                <a:gd name="T4" fmla="*/ 30 w 194"/>
                <a:gd name="T5" fmla="*/ 163 h 190"/>
                <a:gd name="T6" fmla="*/ 8 w 194"/>
                <a:gd name="T7" fmla="*/ 134 h 190"/>
                <a:gd name="T8" fmla="*/ 0 w 194"/>
                <a:gd name="T9" fmla="*/ 96 h 190"/>
                <a:gd name="T10" fmla="*/ 3 w 194"/>
                <a:gd name="T11" fmla="*/ 77 h 190"/>
                <a:gd name="T12" fmla="*/ 19 w 194"/>
                <a:gd name="T13" fmla="*/ 42 h 190"/>
                <a:gd name="T14" fmla="*/ 43 w 194"/>
                <a:gd name="T15" fmla="*/ 16 h 190"/>
                <a:gd name="T16" fmla="*/ 78 w 194"/>
                <a:gd name="T17" fmla="*/ 2 h 190"/>
                <a:gd name="T18" fmla="*/ 97 w 194"/>
                <a:gd name="T19" fmla="*/ 0 h 190"/>
                <a:gd name="T20" fmla="*/ 135 w 194"/>
                <a:gd name="T21" fmla="*/ 8 h 190"/>
                <a:gd name="T22" fmla="*/ 164 w 194"/>
                <a:gd name="T23" fmla="*/ 29 h 190"/>
                <a:gd name="T24" fmla="*/ 185 w 194"/>
                <a:gd name="T25" fmla="*/ 59 h 190"/>
                <a:gd name="T26" fmla="*/ 194 w 194"/>
                <a:gd name="T27" fmla="*/ 96 h 190"/>
                <a:gd name="T28" fmla="*/ 191 w 194"/>
                <a:gd name="T29" fmla="*/ 115 h 190"/>
                <a:gd name="T30" fmla="*/ 175 w 194"/>
                <a:gd name="T31" fmla="*/ 150 h 190"/>
                <a:gd name="T32" fmla="*/ 151 w 194"/>
                <a:gd name="T33" fmla="*/ 174 h 190"/>
                <a:gd name="T34" fmla="*/ 116 w 194"/>
                <a:gd name="T35" fmla="*/ 190 h 190"/>
                <a:gd name="T36" fmla="*/ 97 w 194"/>
                <a:gd name="T37" fmla="*/ 190 h 190"/>
                <a:gd name="T38" fmla="*/ 97 w 194"/>
                <a:gd name="T39" fmla="*/ 5 h 190"/>
                <a:gd name="T40" fmla="*/ 62 w 194"/>
                <a:gd name="T41" fmla="*/ 13 h 190"/>
                <a:gd name="T42" fmla="*/ 33 w 194"/>
                <a:gd name="T43" fmla="*/ 32 h 190"/>
                <a:gd name="T44" fmla="*/ 14 w 194"/>
                <a:gd name="T45" fmla="*/ 61 h 190"/>
                <a:gd name="T46" fmla="*/ 6 w 194"/>
                <a:gd name="T47" fmla="*/ 96 h 190"/>
                <a:gd name="T48" fmla="*/ 8 w 194"/>
                <a:gd name="T49" fmla="*/ 115 h 190"/>
                <a:gd name="T50" fmla="*/ 22 w 194"/>
                <a:gd name="T51" fmla="*/ 147 h 190"/>
                <a:gd name="T52" fmla="*/ 46 w 194"/>
                <a:gd name="T53" fmla="*/ 171 h 190"/>
                <a:gd name="T54" fmla="*/ 78 w 194"/>
                <a:gd name="T55" fmla="*/ 185 h 190"/>
                <a:gd name="T56" fmla="*/ 97 w 194"/>
                <a:gd name="T57" fmla="*/ 185 h 190"/>
                <a:gd name="T58" fmla="*/ 132 w 194"/>
                <a:gd name="T59" fmla="*/ 179 h 190"/>
                <a:gd name="T60" fmla="*/ 161 w 194"/>
                <a:gd name="T61" fmla="*/ 160 h 190"/>
                <a:gd name="T62" fmla="*/ 180 w 194"/>
                <a:gd name="T63" fmla="*/ 131 h 190"/>
                <a:gd name="T64" fmla="*/ 188 w 194"/>
                <a:gd name="T65" fmla="*/ 96 h 190"/>
                <a:gd name="T66" fmla="*/ 185 w 194"/>
                <a:gd name="T67" fmla="*/ 77 h 190"/>
                <a:gd name="T68" fmla="*/ 172 w 194"/>
                <a:gd name="T69" fmla="*/ 45 h 190"/>
                <a:gd name="T70" fmla="*/ 148 w 194"/>
                <a:gd name="T71" fmla="*/ 21 h 190"/>
                <a:gd name="T72" fmla="*/ 116 w 194"/>
                <a:gd name="T73" fmla="*/ 8 h 190"/>
                <a:gd name="T74" fmla="*/ 97 w 194"/>
                <a:gd name="T75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190">
                  <a:moveTo>
                    <a:pt x="97" y="190"/>
                  </a:moveTo>
                  <a:lnTo>
                    <a:pt x="97" y="190"/>
                  </a:lnTo>
                  <a:lnTo>
                    <a:pt x="78" y="190"/>
                  </a:lnTo>
                  <a:lnTo>
                    <a:pt x="59" y="185"/>
                  </a:lnTo>
                  <a:lnTo>
                    <a:pt x="43" y="174"/>
                  </a:lnTo>
                  <a:lnTo>
                    <a:pt x="30" y="163"/>
                  </a:lnTo>
                  <a:lnTo>
                    <a:pt x="19" y="150"/>
                  </a:lnTo>
                  <a:lnTo>
                    <a:pt x="8" y="134"/>
                  </a:lnTo>
                  <a:lnTo>
                    <a:pt x="3" y="115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3" y="77"/>
                  </a:lnTo>
                  <a:lnTo>
                    <a:pt x="8" y="59"/>
                  </a:lnTo>
                  <a:lnTo>
                    <a:pt x="19" y="42"/>
                  </a:lnTo>
                  <a:lnTo>
                    <a:pt x="30" y="29"/>
                  </a:lnTo>
                  <a:lnTo>
                    <a:pt x="43" y="16"/>
                  </a:lnTo>
                  <a:lnTo>
                    <a:pt x="59" y="8"/>
                  </a:lnTo>
                  <a:lnTo>
                    <a:pt x="78" y="2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6" y="2"/>
                  </a:lnTo>
                  <a:lnTo>
                    <a:pt x="135" y="8"/>
                  </a:lnTo>
                  <a:lnTo>
                    <a:pt x="151" y="16"/>
                  </a:lnTo>
                  <a:lnTo>
                    <a:pt x="164" y="29"/>
                  </a:lnTo>
                  <a:lnTo>
                    <a:pt x="175" y="42"/>
                  </a:lnTo>
                  <a:lnTo>
                    <a:pt x="185" y="59"/>
                  </a:lnTo>
                  <a:lnTo>
                    <a:pt x="191" y="77"/>
                  </a:lnTo>
                  <a:lnTo>
                    <a:pt x="194" y="96"/>
                  </a:lnTo>
                  <a:lnTo>
                    <a:pt x="194" y="96"/>
                  </a:lnTo>
                  <a:lnTo>
                    <a:pt x="191" y="115"/>
                  </a:lnTo>
                  <a:lnTo>
                    <a:pt x="185" y="134"/>
                  </a:lnTo>
                  <a:lnTo>
                    <a:pt x="175" y="150"/>
                  </a:lnTo>
                  <a:lnTo>
                    <a:pt x="164" y="163"/>
                  </a:lnTo>
                  <a:lnTo>
                    <a:pt x="151" y="174"/>
                  </a:lnTo>
                  <a:lnTo>
                    <a:pt x="135" y="185"/>
                  </a:lnTo>
                  <a:lnTo>
                    <a:pt x="116" y="190"/>
                  </a:lnTo>
                  <a:lnTo>
                    <a:pt x="97" y="190"/>
                  </a:lnTo>
                  <a:lnTo>
                    <a:pt x="97" y="190"/>
                  </a:lnTo>
                  <a:close/>
                  <a:moveTo>
                    <a:pt x="97" y="5"/>
                  </a:moveTo>
                  <a:lnTo>
                    <a:pt x="97" y="5"/>
                  </a:lnTo>
                  <a:lnTo>
                    <a:pt x="78" y="8"/>
                  </a:lnTo>
                  <a:lnTo>
                    <a:pt x="62" y="13"/>
                  </a:lnTo>
                  <a:lnTo>
                    <a:pt x="46" y="21"/>
                  </a:lnTo>
                  <a:lnTo>
                    <a:pt x="33" y="32"/>
                  </a:lnTo>
                  <a:lnTo>
                    <a:pt x="22" y="45"/>
                  </a:lnTo>
                  <a:lnTo>
                    <a:pt x="14" y="61"/>
                  </a:lnTo>
                  <a:lnTo>
                    <a:pt x="8" y="77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15"/>
                  </a:lnTo>
                  <a:lnTo>
                    <a:pt x="14" y="131"/>
                  </a:lnTo>
                  <a:lnTo>
                    <a:pt x="22" y="147"/>
                  </a:lnTo>
                  <a:lnTo>
                    <a:pt x="33" y="160"/>
                  </a:lnTo>
                  <a:lnTo>
                    <a:pt x="46" y="171"/>
                  </a:lnTo>
                  <a:lnTo>
                    <a:pt x="62" y="179"/>
                  </a:lnTo>
                  <a:lnTo>
                    <a:pt x="78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16" y="185"/>
                  </a:lnTo>
                  <a:lnTo>
                    <a:pt x="132" y="179"/>
                  </a:lnTo>
                  <a:lnTo>
                    <a:pt x="148" y="171"/>
                  </a:lnTo>
                  <a:lnTo>
                    <a:pt x="161" y="160"/>
                  </a:lnTo>
                  <a:lnTo>
                    <a:pt x="172" y="147"/>
                  </a:lnTo>
                  <a:lnTo>
                    <a:pt x="180" y="131"/>
                  </a:lnTo>
                  <a:lnTo>
                    <a:pt x="185" y="115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85" y="77"/>
                  </a:lnTo>
                  <a:lnTo>
                    <a:pt x="180" y="61"/>
                  </a:lnTo>
                  <a:lnTo>
                    <a:pt x="172" y="45"/>
                  </a:lnTo>
                  <a:lnTo>
                    <a:pt x="161" y="32"/>
                  </a:lnTo>
                  <a:lnTo>
                    <a:pt x="148" y="21"/>
                  </a:lnTo>
                  <a:lnTo>
                    <a:pt x="132" y="13"/>
                  </a:lnTo>
                  <a:lnTo>
                    <a:pt x="116" y="8"/>
                  </a:lnTo>
                  <a:lnTo>
                    <a:pt x="97" y="5"/>
                  </a:lnTo>
                  <a:lnTo>
                    <a:pt x="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86"/>
            <p:cNvSpPr>
              <a:spLocks noEditPoints="1"/>
            </p:cNvSpPr>
            <p:nvPr/>
          </p:nvSpPr>
          <p:spPr bwMode="auto">
            <a:xfrm>
              <a:off x="7635721" y="2198696"/>
              <a:ext cx="357187" cy="358775"/>
            </a:xfrm>
            <a:custGeom>
              <a:avLst/>
              <a:gdLst>
                <a:gd name="T0" fmla="*/ 112 w 225"/>
                <a:gd name="T1" fmla="*/ 226 h 226"/>
                <a:gd name="T2" fmla="*/ 67 w 225"/>
                <a:gd name="T3" fmla="*/ 218 h 226"/>
                <a:gd name="T4" fmla="*/ 32 w 225"/>
                <a:gd name="T5" fmla="*/ 193 h 226"/>
                <a:gd name="T6" fmla="*/ 8 w 225"/>
                <a:gd name="T7" fmla="*/ 159 h 226"/>
                <a:gd name="T8" fmla="*/ 0 w 225"/>
                <a:gd name="T9" fmla="*/ 113 h 226"/>
                <a:gd name="T10" fmla="*/ 0 w 225"/>
                <a:gd name="T11" fmla="*/ 92 h 226"/>
                <a:gd name="T12" fmla="*/ 19 w 225"/>
                <a:gd name="T13" fmla="*/ 51 h 226"/>
                <a:gd name="T14" fmla="*/ 48 w 225"/>
                <a:gd name="T15" fmla="*/ 19 h 226"/>
                <a:gd name="T16" fmla="*/ 88 w 225"/>
                <a:gd name="T17" fmla="*/ 3 h 226"/>
                <a:gd name="T18" fmla="*/ 112 w 225"/>
                <a:gd name="T19" fmla="*/ 0 h 226"/>
                <a:gd name="T20" fmla="*/ 155 w 225"/>
                <a:gd name="T21" fmla="*/ 11 h 226"/>
                <a:gd name="T22" fmla="*/ 190 w 225"/>
                <a:gd name="T23" fmla="*/ 35 h 226"/>
                <a:gd name="T24" fmla="*/ 214 w 225"/>
                <a:gd name="T25" fmla="*/ 70 h 226"/>
                <a:gd name="T26" fmla="*/ 225 w 225"/>
                <a:gd name="T27" fmla="*/ 113 h 226"/>
                <a:gd name="T28" fmla="*/ 222 w 225"/>
                <a:gd name="T29" fmla="*/ 137 h 226"/>
                <a:gd name="T30" fmla="*/ 206 w 225"/>
                <a:gd name="T31" fmla="*/ 177 h 226"/>
                <a:gd name="T32" fmla="*/ 174 w 225"/>
                <a:gd name="T33" fmla="*/ 207 h 226"/>
                <a:gd name="T34" fmla="*/ 134 w 225"/>
                <a:gd name="T35" fmla="*/ 226 h 226"/>
                <a:gd name="T36" fmla="*/ 112 w 225"/>
                <a:gd name="T37" fmla="*/ 226 h 226"/>
                <a:gd name="T38" fmla="*/ 112 w 225"/>
                <a:gd name="T39" fmla="*/ 6 h 226"/>
                <a:gd name="T40" fmla="*/ 69 w 225"/>
                <a:gd name="T41" fmla="*/ 14 h 226"/>
                <a:gd name="T42" fmla="*/ 35 w 225"/>
                <a:gd name="T43" fmla="*/ 38 h 226"/>
                <a:gd name="T44" fmla="*/ 13 w 225"/>
                <a:gd name="T45" fmla="*/ 73 h 226"/>
                <a:gd name="T46" fmla="*/ 5 w 225"/>
                <a:gd name="T47" fmla="*/ 113 h 226"/>
                <a:gd name="T48" fmla="*/ 5 w 225"/>
                <a:gd name="T49" fmla="*/ 134 h 226"/>
                <a:gd name="T50" fmla="*/ 21 w 225"/>
                <a:gd name="T51" fmla="*/ 175 h 226"/>
                <a:gd name="T52" fmla="*/ 51 w 225"/>
                <a:gd name="T53" fmla="*/ 204 h 226"/>
                <a:gd name="T54" fmla="*/ 91 w 225"/>
                <a:gd name="T55" fmla="*/ 220 h 226"/>
                <a:gd name="T56" fmla="*/ 112 w 225"/>
                <a:gd name="T57" fmla="*/ 220 h 226"/>
                <a:gd name="T58" fmla="*/ 153 w 225"/>
                <a:gd name="T59" fmla="*/ 212 h 226"/>
                <a:gd name="T60" fmla="*/ 187 w 225"/>
                <a:gd name="T61" fmla="*/ 191 h 226"/>
                <a:gd name="T62" fmla="*/ 212 w 225"/>
                <a:gd name="T63" fmla="*/ 156 h 226"/>
                <a:gd name="T64" fmla="*/ 220 w 225"/>
                <a:gd name="T65" fmla="*/ 113 h 226"/>
                <a:gd name="T66" fmla="*/ 217 w 225"/>
                <a:gd name="T67" fmla="*/ 92 h 226"/>
                <a:gd name="T68" fmla="*/ 201 w 225"/>
                <a:gd name="T69" fmla="*/ 54 h 226"/>
                <a:gd name="T70" fmla="*/ 171 w 225"/>
                <a:gd name="T71" fmla="*/ 25 h 226"/>
                <a:gd name="T72" fmla="*/ 134 w 225"/>
                <a:gd name="T73" fmla="*/ 8 h 226"/>
                <a:gd name="T74" fmla="*/ 112 w 225"/>
                <a:gd name="T75" fmla="*/ 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26">
                  <a:moveTo>
                    <a:pt x="112" y="226"/>
                  </a:moveTo>
                  <a:lnTo>
                    <a:pt x="112" y="226"/>
                  </a:lnTo>
                  <a:lnTo>
                    <a:pt x="88" y="226"/>
                  </a:lnTo>
                  <a:lnTo>
                    <a:pt x="67" y="218"/>
                  </a:lnTo>
                  <a:lnTo>
                    <a:pt x="48" y="207"/>
                  </a:lnTo>
                  <a:lnTo>
                    <a:pt x="32" y="193"/>
                  </a:lnTo>
                  <a:lnTo>
                    <a:pt x="19" y="177"/>
                  </a:lnTo>
                  <a:lnTo>
                    <a:pt x="8" y="159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8" y="70"/>
                  </a:lnTo>
                  <a:lnTo>
                    <a:pt x="19" y="51"/>
                  </a:lnTo>
                  <a:lnTo>
                    <a:pt x="32" y="35"/>
                  </a:lnTo>
                  <a:lnTo>
                    <a:pt x="48" y="19"/>
                  </a:lnTo>
                  <a:lnTo>
                    <a:pt x="67" y="11"/>
                  </a:lnTo>
                  <a:lnTo>
                    <a:pt x="88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3"/>
                  </a:lnTo>
                  <a:lnTo>
                    <a:pt x="155" y="11"/>
                  </a:lnTo>
                  <a:lnTo>
                    <a:pt x="174" y="19"/>
                  </a:lnTo>
                  <a:lnTo>
                    <a:pt x="190" y="35"/>
                  </a:lnTo>
                  <a:lnTo>
                    <a:pt x="206" y="51"/>
                  </a:lnTo>
                  <a:lnTo>
                    <a:pt x="214" y="70"/>
                  </a:lnTo>
                  <a:lnTo>
                    <a:pt x="222" y="92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2" y="137"/>
                  </a:lnTo>
                  <a:lnTo>
                    <a:pt x="214" y="159"/>
                  </a:lnTo>
                  <a:lnTo>
                    <a:pt x="206" y="177"/>
                  </a:lnTo>
                  <a:lnTo>
                    <a:pt x="190" y="193"/>
                  </a:lnTo>
                  <a:lnTo>
                    <a:pt x="174" y="207"/>
                  </a:lnTo>
                  <a:lnTo>
                    <a:pt x="155" y="218"/>
                  </a:lnTo>
                  <a:lnTo>
                    <a:pt x="134" y="226"/>
                  </a:lnTo>
                  <a:lnTo>
                    <a:pt x="112" y="226"/>
                  </a:lnTo>
                  <a:lnTo>
                    <a:pt x="112" y="226"/>
                  </a:lnTo>
                  <a:close/>
                  <a:moveTo>
                    <a:pt x="112" y="6"/>
                  </a:moveTo>
                  <a:lnTo>
                    <a:pt x="112" y="6"/>
                  </a:lnTo>
                  <a:lnTo>
                    <a:pt x="91" y="8"/>
                  </a:lnTo>
                  <a:lnTo>
                    <a:pt x="69" y="14"/>
                  </a:lnTo>
                  <a:lnTo>
                    <a:pt x="51" y="25"/>
                  </a:lnTo>
                  <a:lnTo>
                    <a:pt x="35" y="38"/>
                  </a:lnTo>
                  <a:lnTo>
                    <a:pt x="21" y="54"/>
                  </a:lnTo>
                  <a:lnTo>
                    <a:pt x="13" y="73"/>
                  </a:lnTo>
                  <a:lnTo>
                    <a:pt x="5" y="92"/>
                  </a:lnTo>
                  <a:lnTo>
                    <a:pt x="5" y="113"/>
                  </a:lnTo>
                  <a:lnTo>
                    <a:pt x="5" y="113"/>
                  </a:lnTo>
                  <a:lnTo>
                    <a:pt x="5" y="134"/>
                  </a:lnTo>
                  <a:lnTo>
                    <a:pt x="13" y="156"/>
                  </a:lnTo>
                  <a:lnTo>
                    <a:pt x="21" y="175"/>
                  </a:lnTo>
                  <a:lnTo>
                    <a:pt x="35" y="191"/>
                  </a:lnTo>
                  <a:lnTo>
                    <a:pt x="51" y="204"/>
                  </a:lnTo>
                  <a:lnTo>
                    <a:pt x="69" y="212"/>
                  </a:lnTo>
                  <a:lnTo>
                    <a:pt x="91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34" y="220"/>
                  </a:lnTo>
                  <a:lnTo>
                    <a:pt x="153" y="212"/>
                  </a:lnTo>
                  <a:lnTo>
                    <a:pt x="171" y="204"/>
                  </a:lnTo>
                  <a:lnTo>
                    <a:pt x="187" y="191"/>
                  </a:lnTo>
                  <a:lnTo>
                    <a:pt x="201" y="175"/>
                  </a:lnTo>
                  <a:lnTo>
                    <a:pt x="212" y="156"/>
                  </a:lnTo>
                  <a:lnTo>
                    <a:pt x="217" y="134"/>
                  </a:lnTo>
                  <a:lnTo>
                    <a:pt x="220" y="113"/>
                  </a:lnTo>
                  <a:lnTo>
                    <a:pt x="220" y="113"/>
                  </a:lnTo>
                  <a:lnTo>
                    <a:pt x="217" y="92"/>
                  </a:lnTo>
                  <a:lnTo>
                    <a:pt x="212" y="73"/>
                  </a:lnTo>
                  <a:lnTo>
                    <a:pt x="201" y="54"/>
                  </a:lnTo>
                  <a:lnTo>
                    <a:pt x="187" y="38"/>
                  </a:lnTo>
                  <a:lnTo>
                    <a:pt x="171" y="25"/>
                  </a:lnTo>
                  <a:lnTo>
                    <a:pt x="153" y="14"/>
                  </a:lnTo>
                  <a:lnTo>
                    <a:pt x="134" y="8"/>
                  </a:lnTo>
                  <a:lnTo>
                    <a:pt x="112" y="6"/>
                  </a:lnTo>
                  <a:lnTo>
                    <a:pt x="1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87"/>
            <p:cNvSpPr>
              <a:spLocks noEditPoints="1"/>
            </p:cNvSpPr>
            <p:nvPr/>
          </p:nvSpPr>
          <p:spPr bwMode="auto">
            <a:xfrm>
              <a:off x="7980209" y="2944822"/>
              <a:ext cx="319088" cy="319088"/>
            </a:xfrm>
            <a:custGeom>
              <a:avLst/>
              <a:gdLst>
                <a:gd name="T0" fmla="*/ 99 w 201"/>
                <a:gd name="T1" fmla="*/ 201 h 201"/>
                <a:gd name="T2" fmla="*/ 78 w 201"/>
                <a:gd name="T3" fmla="*/ 198 h 201"/>
                <a:gd name="T4" fmla="*/ 43 w 201"/>
                <a:gd name="T5" fmla="*/ 182 h 201"/>
                <a:gd name="T6" fmla="*/ 16 w 201"/>
                <a:gd name="T7" fmla="*/ 155 h 201"/>
                <a:gd name="T8" fmla="*/ 0 w 201"/>
                <a:gd name="T9" fmla="*/ 120 h 201"/>
                <a:gd name="T10" fmla="*/ 0 w 201"/>
                <a:gd name="T11" fmla="*/ 99 h 201"/>
                <a:gd name="T12" fmla="*/ 8 w 201"/>
                <a:gd name="T13" fmla="*/ 61 h 201"/>
                <a:gd name="T14" fmla="*/ 29 w 201"/>
                <a:gd name="T15" fmla="*/ 29 h 201"/>
                <a:gd name="T16" fmla="*/ 62 w 201"/>
                <a:gd name="T17" fmla="*/ 8 h 201"/>
                <a:gd name="T18" fmla="*/ 99 w 201"/>
                <a:gd name="T19" fmla="*/ 0 h 201"/>
                <a:gd name="T20" fmla="*/ 102 w 201"/>
                <a:gd name="T21" fmla="*/ 0 h 201"/>
                <a:gd name="T22" fmla="*/ 139 w 201"/>
                <a:gd name="T23" fmla="*/ 8 h 201"/>
                <a:gd name="T24" fmla="*/ 172 w 201"/>
                <a:gd name="T25" fmla="*/ 29 h 201"/>
                <a:gd name="T26" fmla="*/ 193 w 201"/>
                <a:gd name="T27" fmla="*/ 61 h 201"/>
                <a:gd name="T28" fmla="*/ 201 w 201"/>
                <a:gd name="T29" fmla="*/ 102 h 201"/>
                <a:gd name="T30" fmla="*/ 198 w 201"/>
                <a:gd name="T31" fmla="*/ 120 h 201"/>
                <a:gd name="T32" fmla="*/ 182 w 201"/>
                <a:gd name="T33" fmla="*/ 158 h 201"/>
                <a:gd name="T34" fmla="*/ 155 w 201"/>
                <a:gd name="T35" fmla="*/ 185 h 201"/>
                <a:gd name="T36" fmla="*/ 121 w 201"/>
                <a:gd name="T37" fmla="*/ 198 h 201"/>
                <a:gd name="T38" fmla="*/ 99 w 201"/>
                <a:gd name="T39" fmla="*/ 201 h 201"/>
                <a:gd name="T40" fmla="*/ 99 w 201"/>
                <a:gd name="T41" fmla="*/ 5 h 201"/>
                <a:gd name="T42" fmla="*/ 64 w 201"/>
                <a:gd name="T43" fmla="*/ 13 h 201"/>
                <a:gd name="T44" fmla="*/ 32 w 201"/>
                <a:gd name="T45" fmla="*/ 32 h 201"/>
                <a:gd name="T46" fmla="*/ 13 w 201"/>
                <a:gd name="T47" fmla="*/ 61 h 201"/>
                <a:gd name="T48" fmla="*/ 5 w 201"/>
                <a:gd name="T49" fmla="*/ 99 h 201"/>
                <a:gd name="T50" fmla="*/ 5 w 201"/>
                <a:gd name="T51" fmla="*/ 118 h 201"/>
                <a:gd name="T52" fmla="*/ 21 w 201"/>
                <a:gd name="T53" fmla="*/ 153 h 201"/>
                <a:gd name="T54" fmla="*/ 46 w 201"/>
                <a:gd name="T55" fmla="*/ 179 h 201"/>
                <a:gd name="T56" fmla="*/ 80 w 201"/>
                <a:gd name="T57" fmla="*/ 193 h 201"/>
                <a:gd name="T58" fmla="*/ 99 w 201"/>
                <a:gd name="T59" fmla="*/ 195 h 201"/>
                <a:gd name="T60" fmla="*/ 118 w 201"/>
                <a:gd name="T61" fmla="*/ 193 h 201"/>
                <a:gd name="T62" fmla="*/ 153 w 201"/>
                <a:gd name="T63" fmla="*/ 179 h 201"/>
                <a:gd name="T64" fmla="*/ 180 w 201"/>
                <a:gd name="T65" fmla="*/ 155 h 201"/>
                <a:gd name="T66" fmla="*/ 193 w 201"/>
                <a:gd name="T67" fmla="*/ 120 h 201"/>
                <a:gd name="T68" fmla="*/ 196 w 201"/>
                <a:gd name="T69" fmla="*/ 102 h 201"/>
                <a:gd name="T70" fmla="*/ 188 w 201"/>
                <a:gd name="T71" fmla="*/ 64 h 201"/>
                <a:gd name="T72" fmla="*/ 169 w 201"/>
                <a:gd name="T73" fmla="*/ 35 h 201"/>
                <a:gd name="T74" fmla="*/ 137 w 201"/>
                <a:gd name="T75" fmla="*/ 13 h 201"/>
                <a:gd name="T76" fmla="*/ 102 w 201"/>
                <a:gd name="T77" fmla="*/ 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201">
                  <a:moveTo>
                    <a:pt x="99" y="201"/>
                  </a:moveTo>
                  <a:lnTo>
                    <a:pt x="99" y="201"/>
                  </a:lnTo>
                  <a:lnTo>
                    <a:pt x="99" y="201"/>
                  </a:lnTo>
                  <a:lnTo>
                    <a:pt x="78" y="198"/>
                  </a:lnTo>
                  <a:lnTo>
                    <a:pt x="59" y="193"/>
                  </a:lnTo>
                  <a:lnTo>
                    <a:pt x="43" y="182"/>
                  </a:lnTo>
                  <a:lnTo>
                    <a:pt x="27" y="171"/>
                  </a:lnTo>
                  <a:lnTo>
                    <a:pt x="16" y="155"/>
                  </a:lnTo>
                  <a:lnTo>
                    <a:pt x="5" y="139"/>
                  </a:lnTo>
                  <a:lnTo>
                    <a:pt x="0" y="12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3" y="80"/>
                  </a:lnTo>
                  <a:lnTo>
                    <a:pt x="8" y="61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1" y="2"/>
                  </a:lnTo>
                  <a:lnTo>
                    <a:pt x="139" y="8"/>
                  </a:lnTo>
                  <a:lnTo>
                    <a:pt x="158" y="18"/>
                  </a:lnTo>
                  <a:lnTo>
                    <a:pt x="172" y="29"/>
                  </a:lnTo>
                  <a:lnTo>
                    <a:pt x="185" y="45"/>
                  </a:lnTo>
                  <a:lnTo>
                    <a:pt x="193" y="61"/>
                  </a:lnTo>
                  <a:lnTo>
                    <a:pt x="198" y="80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20"/>
                  </a:lnTo>
                  <a:lnTo>
                    <a:pt x="193" y="139"/>
                  </a:lnTo>
                  <a:lnTo>
                    <a:pt x="182" y="158"/>
                  </a:lnTo>
                  <a:lnTo>
                    <a:pt x="172" y="171"/>
                  </a:lnTo>
                  <a:lnTo>
                    <a:pt x="155" y="185"/>
                  </a:lnTo>
                  <a:lnTo>
                    <a:pt x="139" y="193"/>
                  </a:lnTo>
                  <a:lnTo>
                    <a:pt x="121" y="198"/>
                  </a:lnTo>
                  <a:lnTo>
                    <a:pt x="99" y="201"/>
                  </a:lnTo>
                  <a:lnTo>
                    <a:pt x="99" y="201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4" y="13"/>
                  </a:lnTo>
                  <a:lnTo>
                    <a:pt x="48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5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8"/>
                  </a:lnTo>
                  <a:lnTo>
                    <a:pt x="11" y="136"/>
                  </a:lnTo>
                  <a:lnTo>
                    <a:pt x="21" y="153"/>
                  </a:lnTo>
                  <a:lnTo>
                    <a:pt x="32" y="166"/>
                  </a:lnTo>
                  <a:lnTo>
                    <a:pt x="46" y="179"/>
                  </a:lnTo>
                  <a:lnTo>
                    <a:pt x="62" y="187"/>
                  </a:lnTo>
                  <a:lnTo>
                    <a:pt x="80" y="193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18" y="193"/>
                  </a:lnTo>
                  <a:lnTo>
                    <a:pt x="137" y="187"/>
                  </a:lnTo>
                  <a:lnTo>
                    <a:pt x="153" y="179"/>
                  </a:lnTo>
                  <a:lnTo>
                    <a:pt x="166" y="169"/>
                  </a:lnTo>
                  <a:lnTo>
                    <a:pt x="180" y="155"/>
                  </a:lnTo>
                  <a:lnTo>
                    <a:pt x="188" y="139"/>
                  </a:lnTo>
                  <a:lnTo>
                    <a:pt x="193" y="120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3" y="83"/>
                  </a:lnTo>
                  <a:lnTo>
                    <a:pt x="188" y="64"/>
                  </a:lnTo>
                  <a:lnTo>
                    <a:pt x="180" y="48"/>
                  </a:lnTo>
                  <a:lnTo>
                    <a:pt x="169" y="35"/>
                  </a:lnTo>
                  <a:lnTo>
                    <a:pt x="153" y="21"/>
                  </a:lnTo>
                  <a:lnTo>
                    <a:pt x="137" y="13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88"/>
            <p:cNvSpPr>
              <a:spLocks noEditPoints="1"/>
            </p:cNvSpPr>
            <p:nvPr/>
          </p:nvSpPr>
          <p:spPr bwMode="auto">
            <a:xfrm>
              <a:off x="8018309" y="3613160"/>
              <a:ext cx="447675" cy="450850"/>
            </a:xfrm>
            <a:custGeom>
              <a:avLst/>
              <a:gdLst>
                <a:gd name="T0" fmla="*/ 140 w 282"/>
                <a:gd name="T1" fmla="*/ 284 h 284"/>
                <a:gd name="T2" fmla="*/ 113 w 282"/>
                <a:gd name="T3" fmla="*/ 281 h 284"/>
                <a:gd name="T4" fmla="*/ 62 w 282"/>
                <a:gd name="T5" fmla="*/ 257 h 284"/>
                <a:gd name="T6" fmla="*/ 24 w 282"/>
                <a:gd name="T7" fmla="*/ 220 h 284"/>
                <a:gd name="T8" fmla="*/ 3 w 282"/>
                <a:gd name="T9" fmla="*/ 169 h 284"/>
                <a:gd name="T10" fmla="*/ 0 w 282"/>
                <a:gd name="T11" fmla="*/ 142 h 284"/>
                <a:gd name="T12" fmla="*/ 11 w 282"/>
                <a:gd name="T13" fmla="*/ 86 h 284"/>
                <a:gd name="T14" fmla="*/ 43 w 282"/>
                <a:gd name="T15" fmla="*/ 43 h 284"/>
                <a:gd name="T16" fmla="*/ 86 w 282"/>
                <a:gd name="T17" fmla="*/ 13 h 284"/>
                <a:gd name="T18" fmla="*/ 142 w 282"/>
                <a:gd name="T19" fmla="*/ 0 h 284"/>
                <a:gd name="T20" fmla="*/ 142 w 282"/>
                <a:gd name="T21" fmla="*/ 0 h 284"/>
                <a:gd name="T22" fmla="*/ 196 w 282"/>
                <a:gd name="T23" fmla="*/ 13 h 284"/>
                <a:gd name="T24" fmla="*/ 241 w 282"/>
                <a:gd name="T25" fmla="*/ 43 h 284"/>
                <a:gd name="T26" fmla="*/ 260 w 282"/>
                <a:gd name="T27" fmla="*/ 64 h 284"/>
                <a:gd name="T28" fmla="*/ 279 w 282"/>
                <a:gd name="T29" fmla="*/ 115 h 284"/>
                <a:gd name="T30" fmla="*/ 282 w 282"/>
                <a:gd name="T31" fmla="*/ 145 h 284"/>
                <a:gd name="T32" fmla="*/ 271 w 282"/>
                <a:gd name="T33" fmla="*/ 198 h 284"/>
                <a:gd name="T34" fmla="*/ 241 w 282"/>
                <a:gd name="T35" fmla="*/ 241 h 284"/>
                <a:gd name="T36" fmla="*/ 196 w 282"/>
                <a:gd name="T37" fmla="*/ 273 h 284"/>
                <a:gd name="T38" fmla="*/ 142 w 282"/>
                <a:gd name="T39" fmla="*/ 284 h 284"/>
                <a:gd name="T40" fmla="*/ 142 w 282"/>
                <a:gd name="T41" fmla="*/ 5 h 284"/>
                <a:gd name="T42" fmla="*/ 115 w 282"/>
                <a:gd name="T43" fmla="*/ 10 h 284"/>
                <a:gd name="T44" fmla="*/ 67 w 282"/>
                <a:gd name="T45" fmla="*/ 29 h 284"/>
                <a:gd name="T46" fmla="*/ 30 w 282"/>
                <a:gd name="T47" fmla="*/ 67 h 284"/>
                <a:gd name="T48" fmla="*/ 8 w 282"/>
                <a:gd name="T49" fmla="*/ 115 h 284"/>
                <a:gd name="T50" fmla="*/ 5 w 282"/>
                <a:gd name="T51" fmla="*/ 142 h 284"/>
                <a:gd name="T52" fmla="*/ 16 w 282"/>
                <a:gd name="T53" fmla="*/ 193 h 284"/>
                <a:gd name="T54" fmla="*/ 43 w 282"/>
                <a:gd name="T55" fmla="*/ 238 h 284"/>
                <a:gd name="T56" fmla="*/ 86 w 282"/>
                <a:gd name="T57" fmla="*/ 268 h 284"/>
                <a:gd name="T58" fmla="*/ 140 w 282"/>
                <a:gd name="T59" fmla="*/ 279 h 284"/>
                <a:gd name="T60" fmla="*/ 142 w 282"/>
                <a:gd name="T61" fmla="*/ 279 h 284"/>
                <a:gd name="T62" fmla="*/ 193 w 282"/>
                <a:gd name="T63" fmla="*/ 268 h 284"/>
                <a:gd name="T64" fmla="*/ 236 w 282"/>
                <a:gd name="T65" fmla="*/ 238 h 284"/>
                <a:gd name="T66" fmla="*/ 266 w 282"/>
                <a:gd name="T67" fmla="*/ 196 h 284"/>
                <a:gd name="T68" fmla="*/ 276 w 282"/>
                <a:gd name="T69" fmla="*/ 145 h 284"/>
                <a:gd name="T70" fmla="*/ 274 w 282"/>
                <a:gd name="T71" fmla="*/ 118 h 284"/>
                <a:gd name="T72" fmla="*/ 255 w 282"/>
                <a:gd name="T73" fmla="*/ 67 h 284"/>
                <a:gd name="T74" fmla="*/ 239 w 282"/>
                <a:gd name="T75" fmla="*/ 48 h 284"/>
                <a:gd name="T76" fmla="*/ 196 w 282"/>
                <a:gd name="T77" fmla="*/ 19 h 284"/>
                <a:gd name="T78" fmla="*/ 142 w 282"/>
                <a:gd name="T79" fmla="*/ 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284">
                  <a:moveTo>
                    <a:pt x="142" y="284"/>
                  </a:moveTo>
                  <a:lnTo>
                    <a:pt x="140" y="284"/>
                  </a:lnTo>
                  <a:lnTo>
                    <a:pt x="140" y="284"/>
                  </a:lnTo>
                  <a:lnTo>
                    <a:pt x="113" y="281"/>
                  </a:lnTo>
                  <a:lnTo>
                    <a:pt x="86" y="271"/>
                  </a:lnTo>
                  <a:lnTo>
                    <a:pt x="62" y="257"/>
                  </a:lnTo>
                  <a:lnTo>
                    <a:pt x="40" y="241"/>
                  </a:lnTo>
                  <a:lnTo>
                    <a:pt x="24" y="220"/>
                  </a:lnTo>
                  <a:lnTo>
                    <a:pt x="11" y="196"/>
                  </a:lnTo>
                  <a:lnTo>
                    <a:pt x="3" y="16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3" y="112"/>
                  </a:lnTo>
                  <a:lnTo>
                    <a:pt x="11" y="86"/>
                  </a:lnTo>
                  <a:lnTo>
                    <a:pt x="24" y="61"/>
                  </a:lnTo>
                  <a:lnTo>
                    <a:pt x="43" y="43"/>
                  </a:lnTo>
                  <a:lnTo>
                    <a:pt x="62" y="24"/>
                  </a:lnTo>
                  <a:lnTo>
                    <a:pt x="86" y="13"/>
                  </a:lnTo>
                  <a:lnTo>
                    <a:pt x="113" y="5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72" y="5"/>
                  </a:lnTo>
                  <a:lnTo>
                    <a:pt x="196" y="13"/>
                  </a:lnTo>
                  <a:lnTo>
                    <a:pt x="220" y="27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60" y="64"/>
                  </a:lnTo>
                  <a:lnTo>
                    <a:pt x="274" y="88"/>
                  </a:lnTo>
                  <a:lnTo>
                    <a:pt x="279" y="115"/>
                  </a:lnTo>
                  <a:lnTo>
                    <a:pt x="282" y="145"/>
                  </a:lnTo>
                  <a:lnTo>
                    <a:pt x="282" y="145"/>
                  </a:lnTo>
                  <a:lnTo>
                    <a:pt x="279" y="171"/>
                  </a:lnTo>
                  <a:lnTo>
                    <a:pt x="271" y="198"/>
                  </a:lnTo>
                  <a:lnTo>
                    <a:pt x="258" y="222"/>
                  </a:lnTo>
                  <a:lnTo>
                    <a:pt x="241" y="241"/>
                  </a:lnTo>
                  <a:lnTo>
                    <a:pt x="220" y="260"/>
                  </a:lnTo>
                  <a:lnTo>
                    <a:pt x="196" y="273"/>
                  </a:lnTo>
                  <a:lnTo>
                    <a:pt x="169" y="281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"/>
                  </a:moveTo>
                  <a:lnTo>
                    <a:pt x="142" y="5"/>
                  </a:lnTo>
                  <a:lnTo>
                    <a:pt x="115" y="10"/>
                  </a:lnTo>
                  <a:lnTo>
                    <a:pt x="89" y="16"/>
                  </a:lnTo>
                  <a:lnTo>
                    <a:pt x="67" y="29"/>
                  </a:lnTo>
                  <a:lnTo>
                    <a:pt x="46" y="45"/>
                  </a:lnTo>
                  <a:lnTo>
                    <a:pt x="30" y="67"/>
                  </a:lnTo>
                  <a:lnTo>
                    <a:pt x="16" y="88"/>
                  </a:lnTo>
                  <a:lnTo>
                    <a:pt x="8" y="11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9"/>
                  </a:lnTo>
                  <a:lnTo>
                    <a:pt x="16" y="193"/>
                  </a:lnTo>
                  <a:lnTo>
                    <a:pt x="27" y="217"/>
                  </a:lnTo>
                  <a:lnTo>
                    <a:pt x="43" y="238"/>
                  </a:lnTo>
                  <a:lnTo>
                    <a:pt x="64" y="254"/>
                  </a:lnTo>
                  <a:lnTo>
                    <a:pt x="86" y="268"/>
                  </a:lnTo>
                  <a:lnTo>
                    <a:pt x="113" y="276"/>
                  </a:lnTo>
                  <a:lnTo>
                    <a:pt x="140" y="279"/>
                  </a:lnTo>
                  <a:lnTo>
                    <a:pt x="142" y="279"/>
                  </a:lnTo>
                  <a:lnTo>
                    <a:pt x="142" y="279"/>
                  </a:lnTo>
                  <a:lnTo>
                    <a:pt x="169" y="276"/>
                  </a:lnTo>
                  <a:lnTo>
                    <a:pt x="193" y="268"/>
                  </a:lnTo>
                  <a:lnTo>
                    <a:pt x="217" y="254"/>
                  </a:lnTo>
                  <a:lnTo>
                    <a:pt x="236" y="238"/>
                  </a:lnTo>
                  <a:lnTo>
                    <a:pt x="252" y="220"/>
                  </a:lnTo>
                  <a:lnTo>
                    <a:pt x="266" y="196"/>
                  </a:lnTo>
                  <a:lnTo>
                    <a:pt x="274" y="171"/>
                  </a:lnTo>
                  <a:lnTo>
                    <a:pt x="276" y="145"/>
                  </a:lnTo>
                  <a:lnTo>
                    <a:pt x="276" y="145"/>
                  </a:lnTo>
                  <a:lnTo>
                    <a:pt x="274" y="118"/>
                  </a:lnTo>
                  <a:lnTo>
                    <a:pt x="268" y="91"/>
                  </a:lnTo>
                  <a:lnTo>
                    <a:pt x="255" y="67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17" y="29"/>
                  </a:lnTo>
                  <a:lnTo>
                    <a:pt x="196" y="19"/>
                  </a:lnTo>
                  <a:lnTo>
                    <a:pt x="169" y="10"/>
                  </a:lnTo>
                  <a:lnTo>
                    <a:pt x="142" y="5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389"/>
            <p:cNvSpPr>
              <a:spLocks noEditPoints="1"/>
            </p:cNvSpPr>
            <p:nvPr/>
          </p:nvSpPr>
          <p:spPr bwMode="auto">
            <a:xfrm>
              <a:off x="7853208" y="4524385"/>
              <a:ext cx="309564" cy="314325"/>
            </a:xfrm>
            <a:custGeom>
              <a:avLst/>
              <a:gdLst>
                <a:gd name="T0" fmla="*/ 96 w 195"/>
                <a:gd name="T1" fmla="*/ 198 h 198"/>
                <a:gd name="T2" fmla="*/ 77 w 195"/>
                <a:gd name="T3" fmla="*/ 195 h 198"/>
                <a:gd name="T4" fmla="*/ 42 w 195"/>
                <a:gd name="T5" fmla="*/ 179 h 198"/>
                <a:gd name="T6" fmla="*/ 26 w 195"/>
                <a:gd name="T7" fmla="*/ 169 h 198"/>
                <a:gd name="T8" fmla="*/ 5 w 195"/>
                <a:gd name="T9" fmla="*/ 136 h 198"/>
                <a:gd name="T10" fmla="*/ 0 w 195"/>
                <a:gd name="T11" fmla="*/ 99 h 198"/>
                <a:gd name="T12" fmla="*/ 2 w 195"/>
                <a:gd name="T13" fmla="*/ 77 h 198"/>
                <a:gd name="T14" fmla="*/ 16 w 195"/>
                <a:gd name="T15" fmla="*/ 43 h 198"/>
                <a:gd name="T16" fmla="*/ 42 w 195"/>
                <a:gd name="T17" fmla="*/ 16 h 198"/>
                <a:gd name="T18" fmla="*/ 77 w 195"/>
                <a:gd name="T19" fmla="*/ 2 h 198"/>
                <a:gd name="T20" fmla="*/ 99 w 195"/>
                <a:gd name="T21" fmla="*/ 0 h 198"/>
                <a:gd name="T22" fmla="*/ 117 w 195"/>
                <a:gd name="T23" fmla="*/ 2 h 198"/>
                <a:gd name="T24" fmla="*/ 152 w 195"/>
                <a:gd name="T25" fmla="*/ 18 h 198"/>
                <a:gd name="T26" fmla="*/ 168 w 195"/>
                <a:gd name="T27" fmla="*/ 29 h 198"/>
                <a:gd name="T28" fmla="*/ 190 w 195"/>
                <a:gd name="T29" fmla="*/ 61 h 198"/>
                <a:gd name="T30" fmla="*/ 195 w 195"/>
                <a:gd name="T31" fmla="*/ 99 h 198"/>
                <a:gd name="T32" fmla="*/ 193 w 195"/>
                <a:gd name="T33" fmla="*/ 120 h 198"/>
                <a:gd name="T34" fmla="*/ 179 w 195"/>
                <a:gd name="T35" fmla="*/ 155 h 198"/>
                <a:gd name="T36" fmla="*/ 152 w 195"/>
                <a:gd name="T37" fmla="*/ 179 h 198"/>
                <a:gd name="T38" fmla="*/ 117 w 195"/>
                <a:gd name="T39" fmla="*/ 195 h 198"/>
                <a:gd name="T40" fmla="*/ 99 w 195"/>
                <a:gd name="T41" fmla="*/ 198 h 198"/>
                <a:gd name="T42" fmla="*/ 99 w 195"/>
                <a:gd name="T43" fmla="*/ 5 h 198"/>
                <a:gd name="T44" fmla="*/ 61 w 195"/>
                <a:gd name="T45" fmla="*/ 13 h 198"/>
                <a:gd name="T46" fmla="*/ 32 w 195"/>
                <a:gd name="T47" fmla="*/ 32 h 198"/>
                <a:gd name="T48" fmla="*/ 13 w 195"/>
                <a:gd name="T49" fmla="*/ 61 h 198"/>
                <a:gd name="T50" fmla="*/ 5 w 195"/>
                <a:gd name="T51" fmla="*/ 99 h 198"/>
                <a:gd name="T52" fmla="*/ 5 w 195"/>
                <a:gd name="T53" fmla="*/ 115 h 198"/>
                <a:gd name="T54" fmla="*/ 18 w 195"/>
                <a:gd name="T55" fmla="*/ 150 h 198"/>
                <a:gd name="T56" fmla="*/ 32 w 195"/>
                <a:gd name="T57" fmla="*/ 163 h 198"/>
                <a:gd name="T58" fmla="*/ 61 w 195"/>
                <a:gd name="T59" fmla="*/ 185 h 198"/>
                <a:gd name="T60" fmla="*/ 96 w 195"/>
                <a:gd name="T61" fmla="*/ 193 h 198"/>
                <a:gd name="T62" fmla="*/ 99 w 195"/>
                <a:gd name="T63" fmla="*/ 193 h 198"/>
                <a:gd name="T64" fmla="*/ 134 w 195"/>
                <a:gd name="T65" fmla="*/ 185 h 198"/>
                <a:gd name="T66" fmla="*/ 163 w 195"/>
                <a:gd name="T67" fmla="*/ 166 h 198"/>
                <a:gd name="T68" fmla="*/ 182 w 195"/>
                <a:gd name="T69" fmla="*/ 136 h 198"/>
                <a:gd name="T70" fmla="*/ 190 w 195"/>
                <a:gd name="T71" fmla="*/ 99 h 198"/>
                <a:gd name="T72" fmla="*/ 190 w 195"/>
                <a:gd name="T73" fmla="*/ 80 h 198"/>
                <a:gd name="T74" fmla="*/ 176 w 195"/>
                <a:gd name="T75" fmla="*/ 48 h 198"/>
                <a:gd name="T76" fmla="*/ 163 w 195"/>
                <a:gd name="T77" fmla="*/ 34 h 198"/>
                <a:gd name="T78" fmla="*/ 134 w 195"/>
                <a:gd name="T79" fmla="*/ 13 h 198"/>
                <a:gd name="T80" fmla="*/ 99 w 195"/>
                <a:gd name="T8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198">
                  <a:moveTo>
                    <a:pt x="99" y="198"/>
                  </a:moveTo>
                  <a:lnTo>
                    <a:pt x="96" y="198"/>
                  </a:lnTo>
                  <a:lnTo>
                    <a:pt x="96" y="198"/>
                  </a:lnTo>
                  <a:lnTo>
                    <a:pt x="77" y="195"/>
                  </a:lnTo>
                  <a:lnTo>
                    <a:pt x="58" y="190"/>
                  </a:lnTo>
                  <a:lnTo>
                    <a:pt x="42" y="179"/>
                  </a:lnTo>
                  <a:lnTo>
                    <a:pt x="26" y="169"/>
                  </a:lnTo>
                  <a:lnTo>
                    <a:pt x="26" y="169"/>
                  </a:lnTo>
                  <a:lnTo>
                    <a:pt x="16" y="152"/>
                  </a:lnTo>
                  <a:lnTo>
                    <a:pt x="5" y="136"/>
                  </a:lnTo>
                  <a:lnTo>
                    <a:pt x="0" y="11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77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7" y="2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7" y="2"/>
                  </a:lnTo>
                  <a:lnTo>
                    <a:pt x="136" y="8"/>
                  </a:lnTo>
                  <a:lnTo>
                    <a:pt x="152" y="18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79" y="45"/>
                  </a:lnTo>
                  <a:lnTo>
                    <a:pt x="190" y="61"/>
                  </a:lnTo>
                  <a:lnTo>
                    <a:pt x="195" y="80"/>
                  </a:lnTo>
                  <a:lnTo>
                    <a:pt x="195" y="99"/>
                  </a:lnTo>
                  <a:lnTo>
                    <a:pt x="195" y="99"/>
                  </a:lnTo>
                  <a:lnTo>
                    <a:pt x="193" y="120"/>
                  </a:lnTo>
                  <a:lnTo>
                    <a:pt x="187" y="136"/>
                  </a:lnTo>
                  <a:lnTo>
                    <a:pt x="179" y="155"/>
                  </a:lnTo>
                  <a:lnTo>
                    <a:pt x="166" y="169"/>
                  </a:lnTo>
                  <a:lnTo>
                    <a:pt x="152" y="179"/>
                  </a:lnTo>
                  <a:lnTo>
                    <a:pt x="136" y="190"/>
                  </a:lnTo>
                  <a:lnTo>
                    <a:pt x="117" y="195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5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8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5"/>
                  </a:lnTo>
                  <a:lnTo>
                    <a:pt x="10" y="134"/>
                  </a:lnTo>
                  <a:lnTo>
                    <a:pt x="18" y="150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45" y="177"/>
                  </a:lnTo>
                  <a:lnTo>
                    <a:pt x="61" y="185"/>
                  </a:lnTo>
                  <a:lnTo>
                    <a:pt x="77" y="190"/>
                  </a:lnTo>
                  <a:lnTo>
                    <a:pt x="96" y="193"/>
                  </a:lnTo>
                  <a:lnTo>
                    <a:pt x="99" y="193"/>
                  </a:lnTo>
                  <a:lnTo>
                    <a:pt x="99" y="193"/>
                  </a:lnTo>
                  <a:lnTo>
                    <a:pt x="117" y="190"/>
                  </a:lnTo>
                  <a:lnTo>
                    <a:pt x="134" y="185"/>
                  </a:lnTo>
                  <a:lnTo>
                    <a:pt x="150" y="177"/>
                  </a:lnTo>
                  <a:lnTo>
                    <a:pt x="163" y="166"/>
                  </a:lnTo>
                  <a:lnTo>
                    <a:pt x="174" y="150"/>
                  </a:lnTo>
                  <a:lnTo>
                    <a:pt x="182" y="136"/>
                  </a:lnTo>
                  <a:lnTo>
                    <a:pt x="190" y="118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80"/>
                  </a:lnTo>
                  <a:lnTo>
                    <a:pt x="185" y="64"/>
                  </a:lnTo>
                  <a:lnTo>
                    <a:pt x="176" y="48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50" y="21"/>
                  </a:lnTo>
                  <a:lnTo>
                    <a:pt x="134" y="13"/>
                  </a:lnTo>
                  <a:lnTo>
                    <a:pt x="117" y="8"/>
                  </a:lnTo>
                  <a:lnTo>
                    <a:pt x="99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90"/>
            <p:cNvSpPr>
              <a:spLocks noEditPoints="1"/>
            </p:cNvSpPr>
            <p:nvPr/>
          </p:nvSpPr>
          <p:spPr bwMode="auto">
            <a:xfrm>
              <a:off x="7438871" y="5195896"/>
              <a:ext cx="315913" cy="311150"/>
            </a:xfrm>
            <a:custGeom>
              <a:avLst/>
              <a:gdLst>
                <a:gd name="T0" fmla="*/ 100 w 199"/>
                <a:gd name="T1" fmla="*/ 196 h 196"/>
                <a:gd name="T2" fmla="*/ 78 w 199"/>
                <a:gd name="T3" fmla="*/ 193 h 196"/>
                <a:gd name="T4" fmla="*/ 43 w 199"/>
                <a:gd name="T5" fmla="*/ 180 h 196"/>
                <a:gd name="T6" fmla="*/ 16 w 199"/>
                <a:gd name="T7" fmla="*/ 153 h 196"/>
                <a:gd name="T8" fmla="*/ 3 w 199"/>
                <a:gd name="T9" fmla="*/ 116 h 196"/>
                <a:gd name="T10" fmla="*/ 0 w 199"/>
                <a:gd name="T11" fmla="*/ 97 h 196"/>
                <a:gd name="T12" fmla="*/ 8 w 199"/>
                <a:gd name="T13" fmla="*/ 59 h 196"/>
                <a:gd name="T14" fmla="*/ 30 w 199"/>
                <a:gd name="T15" fmla="*/ 27 h 196"/>
                <a:gd name="T16" fmla="*/ 62 w 199"/>
                <a:gd name="T17" fmla="*/ 8 h 196"/>
                <a:gd name="T18" fmla="*/ 100 w 199"/>
                <a:gd name="T19" fmla="*/ 0 h 196"/>
                <a:gd name="T20" fmla="*/ 100 w 199"/>
                <a:gd name="T21" fmla="*/ 0 h 196"/>
                <a:gd name="T22" fmla="*/ 140 w 199"/>
                <a:gd name="T23" fmla="*/ 8 h 196"/>
                <a:gd name="T24" fmla="*/ 169 w 199"/>
                <a:gd name="T25" fmla="*/ 30 h 196"/>
                <a:gd name="T26" fmla="*/ 191 w 199"/>
                <a:gd name="T27" fmla="*/ 59 h 196"/>
                <a:gd name="T28" fmla="*/ 199 w 199"/>
                <a:gd name="T29" fmla="*/ 100 h 196"/>
                <a:gd name="T30" fmla="*/ 196 w 199"/>
                <a:gd name="T31" fmla="*/ 118 h 196"/>
                <a:gd name="T32" fmla="*/ 180 w 199"/>
                <a:gd name="T33" fmla="*/ 153 h 196"/>
                <a:gd name="T34" fmla="*/ 153 w 199"/>
                <a:gd name="T35" fmla="*/ 180 h 196"/>
                <a:gd name="T36" fmla="*/ 118 w 199"/>
                <a:gd name="T37" fmla="*/ 193 h 196"/>
                <a:gd name="T38" fmla="*/ 100 w 199"/>
                <a:gd name="T39" fmla="*/ 196 h 196"/>
                <a:gd name="T40" fmla="*/ 100 w 199"/>
                <a:gd name="T41" fmla="*/ 6 h 196"/>
                <a:gd name="T42" fmla="*/ 65 w 199"/>
                <a:gd name="T43" fmla="*/ 11 h 196"/>
                <a:gd name="T44" fmla="*/ 35 w 199"/>
                <a:gd name="T45" fmla="*/ 33 h 196"/>
                <a:gd name="T46" fmla="*/ 14 w 199"/>
                <a:gd name="T47" fmla="*/ 62 h 196"/>
                <a:gd name="T48" fmla="*/ 6 w 199"/>
                <a:gd name="T49" fmla="*/ 97 h 196"/>
                <a:gd name="T50" fmla="*/ 8 w 199"/>
                <a:gd name="T51" fmla="*/ 116 h 196"/>
                <a:gd name="T52" fmla="*/ 22 w 199"/>
                <a:gd name="T53" fmla="*/ 151 h 196"/>
                <a:gd name="T54" fmla="*/ 46 w 199"/>
                <a:gd name="T55" fmla="*/ 175 h 196"/>
                <a:gd name="T56" fmla="*/ 81 w 199"/>
                <a:gd name="T57" fmla="*/ 188 h 196"/>
                <a:gd name="T58" fmla="*/ 100 w 199"/>
                <a:gd name="T59" fmla="*/ 191 h 196"/>
                <a:gd name="T60" fmla="*/ 118 w 199"/>
                <a:gd name="T61" fmla="*/ 188 h 196"/>
                <a:gd name="T62" fmla="*/ 151 w 199"/>
                <a:gd name="T63" fmla="*/ 175 h 196"/>
                <a:gd name="T64" fmla="*/ 177 w 199"/>
                <a:gd name="T65" fmla="*/ 151 h 196"/>
                <a:gd name="T66" fmla="*/ 191 w 199"/>
                <a:gd name="T67" fmla="*/ 118 h 196"/>
                <a:gd name="T68" fmla="*/ 193 w 199"/>
                <a:gd name="T69" fmla="*/ 100 h 196"/>
                <a:gd name="T70" fmla="*/ 185 w 199"/>
                <a:gd name="T71" fmla="*/ 62 h 196"/>
                <a:gd name="T72" fmla="*/ 167 w 199"/>
                <a:gd name="T73" fmla="*/ 33 h 196"/>
                <a:gd name="T74" fmla="*/ 137 w 199"/>
                <a:gd name="T75" fmla="*/ 14 h 196"/>
                <a:gd name="T76" fmla="*/ 100 w 199"/>
                <a:gd name="T77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196">
                  <a:moveTo>
                    <a:pt x="100" y="196"/>
                  </a:moveTo>
                  <a:lnTo>
                    <a:pt x="100" y="196"/>
                  </a:lnTo>
                  <a:lnTo>
                    <a:pt x="100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9" y="43"/>
                  </a:lnTo>
                  <a:lnTo>
                    <a:pt x="30" y="27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1" y="3"/>
                  </a:lnTo>
                  <a:lnTo>
                    <a:pt x="140" y="8"/>
                  </a:lnTo>
                  <a:lnTo>
                    <a:pt x="156" y="16"/>
                  </a:lnTo>
                  <a:lnTo>
                    <a:pt x="169" y="30"/>
                  </a:lnTo>
                  <a:lnTo>
                    <a:pt x="183" y="43"/>
                  </a:lnTo>
                  <a:lnTo>
                    <a:pt x="191" y="59"/>
                  </a:lnTo>
                  <a:lnTo>
                    <a:pt x="196" y="78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6" y="118"/>
                  </a:lnTo>
                  <a:lnTo>
                    <a:pt x="191" y="137"/>
                  </a:lnTo>
                  <a:lnTo>
                    <a:pt x="180" y="153"/>
                  </a:lnTo>
                  <a:lnTo>
                    <a:pt x="169" y="167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3"/>
                  </a:lnTo>
                  <a:lnTo>
                    <a:pt x="100" y="196"/>
                  </a:lnTo>
                  <a:lnTo>
                    <a:pt x="100" y="196"/>
                  </a:lnTo>
                  <a:close/>
                  <a:moveTo>
                    <a:pt x="100" y="6"/>
                  </a:moveTo>
                  <a:lnTo>
                    <a:pt x="100" y="6"/>
                  </a:lnTo>
                  <a:lnTo>
                    <a:pt x="81" y="6"/>
                  </a:lnTo>
                  <a:lnTo>
                    <a:pt x="65" y="11"/>
                  </a:lnTo>
                  <a:lnTo>
                    <a:pt x="49" y="22"/>
                  </a:lnTo>
                  <a:lnTo>
                    <a:pt x="35" y="33"/>
                  </a:lnTo>
                  <a:lnTo>
                    <a:pt x="22" y="46"/>
                  </a:lnTo>
                  <a:lnTo>
                    <a:pt x="14" y="62"/>
                  </a:lnTo>
                  <a:lnTo>
                    <a:pt x="8" y="78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8" y="116"/>
                  </a:lnTo>
                  <a:lnTo>
                    <a:pt x="14" y="134"/>
                  </a:lnTo>
                  <a:lnTo>
                    <a:pt x="22" y="151"/>
                  </a:lnTo>
                  <a:lnTo>
                    <a:pt x="33" y="164"/>
                  </a:lnTo>
                  <a:lnTo>
                    <a:pt x="46" y="175"/>
                  </a:lnTo>
                  <a:lnTo>
                    <a:pt x="62" y="183"/>
                  </a:lnTo>
                  <a:lnTo>
                    <a:pt x="81" y="188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18" y="188"/>
                  </a:lnTo>
                  <a:lnTo>
                    <a:pt x="134" y="183"/>
                  </a:lnTo>
                  <a:lnTo>
                    <a:pt x="151" y="175"/>
                  </a:lnTo>
                  <a:lnTo>
                    <a:pt x="164" y="164"/>
                  </a:lnTo>
                  <a:lnTo>
                    <a:pt x="177" y="151"/>
                  </a:lnTo>
                  <a:lnTo>
                    <a:pt x="185" y="134"/>
                  </a:lnTo>
                  <a:lnTo>
                    <a:pt x="191" y="118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1" y="81"/>
                  </a:lnTo>
                  <a:lnTo>
                    <a:pt x="185" y="62"/>
                  </a:lnTo>
                  <a:lnTo>
                    <a:pt x="177" y="46"/>
                  </a:lnTo>
                  <a:lnTo>
                    <a:pt x="167" y="33"/>
                  </a:lnTo>
                  <a:lnTo>
                    <a:pt x="153" y="22"/>
                  </a:lnTo>
                  <a:lnTo>
                    <a:pt x="137" y="14"/>
                  </a:lnTo>
                  <a:lnTo>
                    <a:pt x="118" y="6"/>
                  </a:lnTo>
                  <a:lnTo>
                    <a:pt x="100" y="6"/>
                  </a:lnTo>
                  <a:lnTo>
                    <a:pt x="10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91"/>
            <p:cNvSpPr>
              <a:spLocks noEditPoints="1"/>
            </p:cNvSpPr>
            <p:nvPr/>
          </p:nvSpPr>
          <p:spPr bwMode="auto">
            <a:xfrm>
              <a:off x="6668935" y="5745172"/>
              <a:ext cx="311149" cy="311150"/>
            </a:xfrm>
            <a:custGeom>
              <a:avLst/>
              <a:gdLst>
                <a:gd name="T0" fmla="*/ 97 w 196"/>
                <a:gd name="T1" fmla="*/ 196 h 196"/>
                <a:gd name="T2" fmla="*/ 78 w 196"/>
                <a:gd name="T3" fmla="*/ 193 h 196"/>
                <a:gd name="T4" fmla="*/ 43 w 196"/>
                <a:gd name="T5" fmla="*/ 180 h 196"/>
                <a:gd name="T6" fmla="*/ 30 w 196"/>
                <a:gd name="T7" fmla="*/ 167 h 196"/>
                <a:gd name="T8" fmla="*/ 8 w 196"/>
                <a:gd name="T9" fmla="*/ 134 h 196"/>
                <a:gd name="T10" fmla="*/ 0 w 196"/>
                <a:gd name="T11" fmla="*/ 97 h 196"/>
                <a:gd name="T12" fmla="*/ 3 w 196"/>
                <a:gd name="T13" fmla="*/ 78 h 196"/>
                <a:gd name="T14" fmla="*/ 16 w 196"/>
                <a:gd name="T15" fmla="*/ 43 h 196"/>
                <a:gd name="T16" fmla="*/ 43 w 196"/>
                <a:gd name="T17" fmla="*/ 16 h 196"/>
                <a:gd name="T18" fmla="*/ 78 w 196"/>
                <a:gd name="T19" fmla="*/ 3 h 196"/>
                <a:gd name="T20" fmla="*/ 99 w 196"/>
                <a:gd name="T21" fmla="*/ 0 h 196"/>
                <a:gd name="T22" fmla="*/ 118 w 196"/>
                <a:gd name="T23" fmla="*/ 3 h 196"/>
                <a:gd name="T24" fmla="*/ 153 w 196"/>
                <a:gd name="T25" fmla="*/ 16 h 196"/>
                <a:gd name="T26" fmla="*/ 169 w 196"/>
                <a:gd name="T27" fmla="*/ 30 h 196"/>
                <a:gd name="T28" fmla="*/ 190 w 196"/>
                <a:gd name="T29" fmla="*/ 62 h 196"/>
                <a:gd name="T30" fmla="*/ 196 w 196"/>
                <a:gd name="T31" fmla="*/ 100 h 196"/>
                <a:gd name="T32" fmla="*/ 196 w 196"/>
                <a:gd name="T33" fmla="*/ 118 h 196"/>
                <a:gd name="T34" fmla="*/ 180 w 196"/>
                <a:gd name="T35" fmla="*/ 153 h 196"/>
                <a:gd name="T36" fmla="*/ 153 w 196"/>
                <a:gd name="T37" fmla="*/ 180 h 196"/>
                <a:gd name="T38" fmla="*/ 118 w 196"/>
                <a:gd name="T39" fmla="*/ 196 h 196"/>
                <a:gd name="T40" fmla="*/ 99 w 196"/>
                <a:gd name="T41" fmla="*/ 196 h 196"/>
                <a:gd name="T42" fmla="*/ 99 w 196"/>
                <a:gd name="T43" fmla="*/ 6 h 196"/>
                <a:gd name="T44" fmla="*/ 62 w 196"/>
                <a:gd name="T45" fmla="*/ 14 h 196"/>
                <a:gd name="T46" fmla="*/ 32 w 196"/>
                <a:gd name="T47" fmla="*/ 32 h 196"/>
                <a:gd name="T48" fmla="*/ 13 w 196"/>
                <a:gd name="T49" fmla="*/ 62 h 196"/>
                <a:gd name="T50" fmla="*/ 5 w 196"/>
                <a:gd name="T51" fmla="*/ 97 h 196"/>
                <a:gd name="T52" fmla="*/ 8 w 196"/>
                <a:gd name="T53" fmla="*/ 116 h 196"/>
                <a:gd name="T54" fmla="*/ 21 w 196"/>
                <a:gd name="T55" fmla="*/ 148 h 196"/>
                <a:gd name="T56" fmla="*/ 32 w 196"/>
                <a:gd name="T57" fmla="*/ 164 h 196"/>
                <a:gd name="T58" fmla="*/ 62 w 196"/>
                <a:gd name="T59" fmla="*/ 185 h 196"/>
                <a:gd name="T60" fmla="*/ 97 w 196"/>
                <a:gd name="T61" fmla="*/ 191 h 196"/>
                <a:gd name="T62" fmla="*/ 99 w 196"/>
                <a:gd name="T63" fmla="*/ 191 h 196"/>
                <a:gd name="T64" fmla="*/ 134 w 196"/>
                <a:gd name="T65" fmla="*/ 185 h 196"/>
                <a:gd name="T66" fmla="*/ 164 w 196"/>
                <a:gd name="T67" fmla="*/ 164 h 196"/>
                <a:gd name="T68" fmla="*/ 185 w 196"/>
                <a:gd name="T69" fmla="*/ 134 h 196"/>
                <a:gd name="T70" fmla="*/ 190 w 196"/>
                <a:gd name="T71" fmla="*/ 100 h 196"/>
                <a:gd name="T72" fmla="*/ 190 w 196"/>
                <a:gd name="T73" fmla="*/ 81 h 196"/>
                <a:gd name="T74" fmla="*/ 177 w 196"/>
                <a:gd name="T75" fmla="*/ 49 h 196"/>
                <a:gd name="T76" fmla="*/ 166 w 196"/>
                <a:gd name="T77" fmla="*/ 32 h 196"/>
                <a:gd name="T78" fmla="*/ 134 w 196"/>
                <a:gd name="T79" fmla="*/ 14 h 196"/>
                <a:gd name="T80" fmla="*/ 99 w 196"/>
                <a:gd name="T81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196">
                  <a:moveTo>
                    <a:pt x="99" y="196"/>
                  </a:moveTo>
                  <a:lnTo>
                    <a:pt x="97" y="196"/>
                  </a:lnTo>
                  <a:lnTo>
                    <a:pt x="97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30" y="27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8" y="3"/>
                  </a:lnTo>
                  <a:lnTo>
                    <a:pt x="137" y="8"/>
                  </a:lnTo>
                  <a:lnTo>
                    <a:pt x="153" y="16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82" y="46"/>
                  </a:lnTo>
                  <a:lnTo>
                    <a:pt x="190" y="62"/>
                  </a:lnTo>
                  <a:lnTo>
                    <a:pt x="196" y="81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6" y="118"/>
                  </a:lnTo>
                  <a:lnTo>
                    <a:pt x="188" y="137"/>
                  </a:lnTo>
                  <a:lnTo>
                    <a:pt x="180" y="153"/>
                  </a:lnTo>
                  <a:lnTo>
                    <a:pt x="169" y="169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6"/>
                  </a:lnTo>
                  <a:lnTo>
                    <a:pt x="99" y="196"/>
                  </a:lnTo>
                  <a:lnTo>
                    <a:pt x="99" y="196"/>
                  </a:lnTo>
                  <a:close/>
                  <a:moveTo>
                    <a:pt x="99" y="6"/>
                  </a:moveTo>
                  <a:lnTo>
                    <a:pt x="99" y="6"/>
                  </a:lnTo>
                  <a:lnTo>
                    <a:pt x="80" y="8"/>
                  </a:lnTo>
                  <a:lnTo>
                    <a:pt x="62" y="14"/>
                  </a:lnTo>
                  <a:lnTo>
                    <a:pt x="48" y="22"/>
                  </a:lnTo>
                  <a:lnTo>
                    <a:pt x="32" y="32"/>
                  </a:lnTo>
                  <a:lnTo>
                    <a:pt x="21" y="46"/>
                  </a:lnTo>
                  <a:lnTo>
                    <a:pt x="13" y="62"/>
                  </a:lnTo>
                  <a:lnTo>
                    <a:pt x="8" y="7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8" y="116"/>
                  </a:lnTo>
                  <a:lnTo>
                    <a:pt x="13" y="134"/>
                  </a:lnTo>
                  <a:lnTo>
                    <a:pt x="21" y="148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46" y="175"/>
                  </a:lnTo>
                  <a:lnTo>
                    <a:pt x="62" y="185"/>
                  </a:lnTo>
                  <a:lnTo>
                    <a:pt x="80" y="191"/>
                  </a:lnTo>
                  <a:lnTo>
                    <a:pt x="97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118" y="191"/>
                  </a:lnTo>
                  <a:lnTo>
                    <a:pt x="134" y="185"/>
                  </a:lnTo>
                  <a:lnTo>
                    <a:pt x="150" y="175"/>
                  </a:lnTo>
                  <a:lnTo>
                    <a:pt x="164" y="164"/>
                  </a:lnTo>
                  <a:lnTo>
                    <a:pt x="174" y="150"/>
                  </a:lnTo>
                  <a:lnTo>
                    <a:pt x="185" y="134"/>
                  </a:lnTo>
                  <a:lnTo>
                    <a:pt x="190" y="118"/>
                  </a:lnTo>
                  <a:lnTo>
                    <a:pt x="190" y="100"/>
                  </a:lnTo>
                  <a:lnTo>
                    <a:pt x="190" y="100"/>
                  </a:lnTo>
                  <a:lnTo>
                    <a:pt x="190" y="81"/>
                  </a:lnTo>
                  <a:lnTo>
                    <a:pt x="185" y="65"/>
                  </a:lnTo>
                  <a:lnTo>
                    <a:pt x="177" y="49"/>
                  </a:lnTo>
                  <a:lnTo>
                    <a:pt x="166" y="32"/>
                  </a:lnTo>
                  <a:lnTo>
                    <a:pt x="166" y="32"/>
                  </a:lnTo>
                  <a:lnTo>
                    <a:pt x="150" y="22"/>
                  </a:lnTo>
                  <a:lnTo>
                    <a:pt x="134" y="14"/>
                  </a:lnTo>
                  <a:lnTo>
                    <a:pt x="118" y="8"/>
                  </a:lnTo>
                  <a:lnTo>
                    <a:pt x="99" y="6"/>
                  </a:lnTo>
                  <a:lnTo>
                    <a:pt x="9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92"/>
            <p:cNvSpPr>
              <a:spLocks noEditPoints="1"/>
            </p:cNvSpPr>
            <p:nvPr/>
          </p:nvSpPr>
          <p:spPr bwMode="auto">
            <a:xfrm>
              <a:off x="5537046" y="5903921"/>
              <a:ext cx="455613" cy="454025"/>
            </a:xfrm>
            <a:custGeom>
              <a:avLst/>
              <a:gdLst>
                <a:gd name="T0" fmla="*/ 142 w 287"/>
                <a:gd name="T1" fmla="*/ 286 h 286"/>
                <a:gd name="T2" fmla="*/ 112 w 287"/>
                <a:gd name="T3" fmla="*/ 281 h 286"/>
                <a:gd name="T4" fmla="*/ 61 w 287"/>
                <a:gd name="T5" fmla="*/ 260 h 286"/>
                <a:gd name="T6" fmla="*/ 24 w 287"/>
                <a:gd name="T7" fmla="*/ 222 h 286"/>
                <a:gd name="T8" fmla="*/ 2 w 287"/>
                <a:gd name="T9" fmla="*/ 168 h 286"/>
                <a:gd name="T10" fmla="*/ 0 w 287"/>
                <a:gd name="T11" fmla="*/ 142 h 286"/>
                <a:gd name="T12" fmla="*/ 13 w 287"/>
                <a:gd name="T13" fmla="*/ 85 h 286"/>
                <a:gd name="T14" fmla="*/ 43 w 287"/>
                <a:gd name="T15" fmla="*/ 40 h 286"/>
                <a:gd name="T16" fmla="*/ 88 w 287"/>
                <a:gd name="T17" fmla="*/ 10 h 286"/>
                <a:gd name="T18" fmla="*/ 145 w 287"/>
                <a:gd name="T19" fmla="*/ 0 h 286"/>
                <a:gd name="T20" fmla="*/ 145 w 287"/>
                <a:gd name="T21" fmla="*/ 0 h 286"/>
                <a:gd name="T22" fmla="*/ 201 w 287"/>
                <a:gd name="T23" fmla="*/ 10 h 286"/>
                <a:gd name="T24" fmla="*/ 246 w 287"/>
                <a:gd name="T25" fmla="*/ 42 h 286"/>
                <a:gd name="T26" fmla="*/ 276 w 287"/>
                <a:gd name="T27" fmla="*/ 88 h 286"/>
                <a:gd name="T28" fmla="*/ 287 w 287"/>
                <a:gd name="T29" fmla="*/ 144 h 286"/>
                <a:gd name="T30" fmla="*/ 284 w 287"/>
                <a:gd name="T31" fmla="*/ 171 h 286"/>
                <a:gd name="T32" fmla="*/ 262 w 287"/>
                <a:gd name="T33" fmla="*/ 222 h 286"/>
                <a:gd name="T34" fmla="*/ 222 w 287"/>
                <a:gd name="T35" fmla="*/ 262 h 286"/>
                <a:gd name="T36" fmla="*/ 171 w 287"/>
                <a:gd name="T37" fmla="*/ 284 h 286"/>
                <a:gd name="T38" fmla="*/ 145 w 287"/>
                <a:gd name="T39" fmla="*/ 286 h 286"/>
                <a:gd name="T40" fmla="*/ 145 w 287"/>
                <a:gd name="T41" fmla="*/ 5 h 286"/>
                <a:gd name="T42" fmla="*/ 91 w 287"/>
                <a:gd name="T43" fmla="*/ 16 h 286"/>
                <a:gd name="T44" fmla="*/ 48 w 287"/>
                <a:gd name="T45" fmla="*/ 42 h 286"/>
                <a:gd name="T46" fmla="*/ 16 w 287"/>
                <a:gd name="T47" fmla="*/ 88 h 286"/>
                <a:gd name="T48" fmla="*/ 5 w 287"/>
                <a:gd name="T49" fmla="*/ 142 h 286"/>
                <a:gd name="T50" fmla="*/ 8 w 287"/>
                <a:gd name="T51" fmla="*/ 168 h 286"/>
                <a:gd name="T52" fmla="*/ 29 w 287"/>
                <a:gd name="T53" fmla="*/ 217 h 286"/>
                <a:gd name="T54" fmla="*/ 67 w 287"/>
                <a:gd name="T55" fmla="*/ 257 h 286"/>
                <a:gd name="T56" fmla="*/ 115 w 287"/>
                <a:gd name="T57" fmla="*/ 276 h 286"/>
                <a:gd name="T58" fmla="*/ 145 w 287"/>
                <a:gd name="T59" fmla="*/ 281 h 286"/>
                <a:gd name="T60" fmla="*/ 171 w 287"/>
                <a:gd name="T61" fmla="*/ 278 h 286"/>
                <a:gd name="T62" fmla="*/ 220 w 287"/>
                <a:gd name="T63" fmla="*/ 257 h 286"/>
                <a:gd name="T64" fmla="*/ 257 w 287"/>
                <a:gd name="T65" fmla="*/ 219 h 286"/>
                <a:gd name="T66" fmla="*/ 279 w 287"/>
                <a:gd name="T67" fmla="*/ 171 h 286"/>
                <a:gd name="T68" fmla="*/ 281 w 287"/>
                <a:gd name="T69" fmla="*/ 144 h 286"/>
                <a:gd name="T70" fmla="*/ 271 w 287"/>
                <a:gd name="T71" fmla="*/ 91 h 286"/>
                <a:gd name="T72" fmla="*/ 244 w 287"/>
                <a:gd name="T73" fmla="*/ 45 h 286"/>
                <a:gd name="T74" fmla="*/ 198 w 287"/>
                <a:gd name="T75" fmla="*/ 16 h 286"/>
                <a:gd name="T76" fmla="*/ 145 w 287"/>
                <a:gd name="T77" fmla="*/ 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286">
                  <a:moveTo>
                    <a:pt x="145" y="286"/>
                  </a:moveTo>
                  <a:lnTo>
                    <a:pt x="142" y="286"/>
                  </a:lnTo>
                  <a:lnTo>
                    <a:pt x="142" y="286"/>
                  </a:lnTo>
                  <a:lnTo>
                    <a:pt x="112" y="281"/>
                  </a:lnTo>
                  <a:lnTo>
                    <a:pt x="86" y="273"/>
                  </a:lnTo>
                  <a:lnTo>
                    <a:pt x="61" y="260"/>
                  </a:lnTo>
                  <a:lnTo>
                    <a:pt x="43" y="244"/>
                  </a:lnTo>
                  <a:lnTo>
                    <a:pt x="24" y="222"/>
                  </a:lnTo>
                  <a:lnTo>
                    <a:pt x="10" y="195"/>
                  </a:lnTo>
                  <a:lnTo>
                    <a:pt x="2" y="16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2"/>
                  </a:lnTo>
                  <a:lnTo>
                    <a:pt x="13" y="85"/>
                  </a:lnTo>
                  <a:lnTo>
                    <a:pt x="27" y="61"/>
                  </a:lnTo>
                  <a:lnTo>
                    <a:pt x="43" y="40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5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74" y="2"/>
                  </a:lnTo>
                  <a:lnTo>
                    <a:pt x="201" y="10"/>
                  </a:lnTo>
                  <a:lnTo>
                    <a:pt x="225" y="24"/>
                  </a:lnTo>
                  <a:lnTo>
                    <a:pt x="246" y="42"/>
                  </a:lnTo>
                  <a:lnTo>
                    <a:pt x="265" y="64"/>
                  </a:lnTo>
                  <a:lnTo>
                    <a:pt x="276" y="88"/>
                  </a:lnTo>
                  <a:lnTo>
                    <a:pt x="284" y="115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4" y="171"/>
                  </a:lnTo>
                  <a:lnTo>
                    <a:pt x="276" y="198"/>
                  </a:lnTo>
                  <a:lnTo>
                    <a:pt x="262" y="222"/>
                  </a:lnTo>
                  <a:lnTo>
                    <a:pt x="244" y="244"/>
                  </a:lnTo>
                  <a:lnTo>
                    <a:pt x="222" y="262"/>
                  </a:lnTo>
                  <a:lnTo>
                    <a:pt x="198" y="273"/>
                  </a:lnTo>
                  <a:lnTo>
                    <a:pt x="171" y="284"/>
                  </a:lnTo>
                  <a:lnTo>
                    <a:pt x="145" y="286"/>
                  </a:lnTo>
                  <a:lnTo>
                    <a:pt x="145" y="286"/>
                  </a:lnTo>
                  <a:close/>
                  <a:moveTo>
                    <a:pt x="145" y="5"/>
                  </a:moveTo>
                  <a:lnTo>
                    <a:pt x="145" y="5"/>
                  </a:lnTo>
                  <a:lnTo>
                    <a:pt x="115" y="8"/>
                  </a:lnTo>
                  <a:lnTo>
                    <a:pt x="91" y="16"/>
                  </a:lnTo>
                  <a:lnTo>
                    <a:pt x="67" y="26"/>
                  </a:lnTo>
                  <a:lnTo>
                    <a:pt x="48" y="42"/>
                  </a:lnTo>
                  <a:lnTo>
                    <a:pt x="29" y="64"/>
                  </a:lnTo>
                  <a:lnTo>
                    <a:pt x="16" y="88"/>
                  </a:lnTo>
                  <a:lnTo>
                    <a:pt x="8" y="11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8"/>
                  </a:lnTo>
                  <a:lnTo>
                    <a:pt x="16" y="195"/>
                  </a:lnTo>
                  <a:lnTo>
                    <a:pt x="29" y="217"/>
                  </a:lnTo>
                  <a:lnTo>
                    <a:pt x="45" y="238"/>
                  </a:lnTo>
                  <a:lnTo>
                    <a:pt x="67" y="257"/>
                  </a:lnTo>
                  <a:lnTo>
                    <a:pt x="88" y="268"/>
                  </a:lnTo>
                  <a:lnTo>
                    <a:pt x="115" y="276"/>
                  </a:lnTo>
                  <a:lnTo>
                    <a:pt x="142" y="281"/>
                  </a:lnTo>
                  <a:lnTo>
                    <a:pt x="145" y="281"/>
                  </a:lnTo>
                  <a:lnTo>
                    <a:pt x="145" y="281"/>
                  </a:lnTo>
                  <a:lnTo>
                    <a:pt x="171" y="278"/>
                  </a:lnTo>
                  <a:lnTo>
                    <a:pt x="198" y="270"/>
                  </a:lnTo>
                  <a:lnTo>
                    <a:pt x="220" y="257"/>
                  </a:lnTo>
                  <a:lnTo>
                    <a:pt x="241" y="241"/>
                  </a:lnTo>
                  <a:lnTo>
                    <a:pt x="257" y="219"/>
                  </a:lnTo>
                  <a:lnTo>
                    <a:pt x="271" y="195"/>
                  </a:lnTo>
                  <a:lnTo>
                    <a:pt x="279" y="171"/>
                  </a:lnTo>
                  <a:lnTo>
                    <a:pt x="281" y="144"/>
                  </a:lnTo>
                  <a:lnTo>
                    <a:pt x="281" y="144"/>
                  </a:lnTo>
                  <a:lnTo>
                    <a:pt x="279" y="115"/>
                  </a:lnTo>
                  <a:lnTo>
                    <a:pt x="271" y="91"/>
                  </a:lnTo>
                  <a:lnTo>
                    <a:pt x="260" y="67"/>
                  </a:lnTo>
                  <a:lnTo>
                    <a:pt x="244" y="45"/>
                  </a:lnTo>
                  <a:lnTo>
                    <a:pt x="222" y="29"/>
                  </a:lnTo>
                  <a:lnTo>
                    <a:pt x="198" y="16"/>
                  </a:lnTo>
                  <a:lnTo>
                    <a:pt x="174" y="8"/>
                  </a:lnTo>
                  <a:lnTo>
                    <a:pt x="145" y="5"/>
                  </a:lnTo>
                  <a:lnTo>
                    <a:pt x="145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2" name="Freeform 393"/>
            <p:cNvSpPr>
              <a:spLocks/>
            </p:cNvSpPr>
            <p:nvPr/>
          </p:nvSpPr>
          <p:spPr bwMode="auto">
            <a:xfrm>
              <a:off x="7030884" y="1628785"/>
              <a:ext cx="212725" cy="207963"/>
            </a:xfrm>
            <a:custGeom>
              <a:avLst/>
              <a:gdLst>
                <a:gd name="T0" fmla="*/ 134 w 134"/>
                <a:gd name="T1" fmla="*/ 67 h 131"/>
                <a:gd name="T2" fmla="*/ 134 w 134"/>
                <a:gd name="T3" fmla="*/ 67 h 131"/>
                <a:gd name="T4" fmla="*/ 131 w 134"/>
                <a:gd name="T5" fmla="*/ 80 h 131"/>
                <a:gd name="T6" fmla="*/ 129 w 134"/>
                <a:gd name="T7" fmla="*/ 91 h 131"/>
                <a:gd name="T8" fmla="*/ 121 w 134"/>
                <a:gd name="T9" fmla="*/ 105 h 131"/>
                <a:gd name="T10" fmla="*/ 113 w 134"/>
                <a:gd name="T11" fmla="*/ 113 h 131"/>
                <a:gd name="T12" fmla="*/ 105 w 134"/>
                <a:gd name="T13" fmla="*/ 121 h 131"/>
                <a:gd name="T14" fmla="*/ 94 w 134"/>
                <a:gd name="T15" fmla="*/ 126 h 131"/>
                <a:gd name="T16" fmla="*/ 80 w 134"/>
                <a:gd name="T17" fmla="*/ 131 h 131"/>
                <a:gd name="T18" fmla="*/ 67 w 134"/>
                <a:gd name="T19" fmla="*/ 131 h 131"/>
                <a:gd name="T20" fmla="*/ 67 w 134"/>
                <a:gd name="T21" fmla="*/ 131 h 131"/>
                <a:gd name="T22" fmla="*/ 54 w 134"/>
                <a:gd name="T23" fmla="*/ 131 h 131"/>
                <a:gd name="T24" fmla="*/ 40 w 134"/>
                <a:gd name="T25" fmla="*/ 126 h 131"/>
                <a:gd name="T26" fmla="*/ 29 w 134"/>
                <a:gd name="T27" fmla="*/ 121 h 131"/>
                <a:gd name="T28" fmla="*/ 21 w 134"/>
                <a:gd name="T29" fmla="*/ 113 h 131"/>
                <a:gd name="T30" fmla="*/ 13 w 134"/>
                <a:gd name="T31" fmla="*/ 105 h 131"/>
                <a:gd name="T32" fmla="*/ 5 w 134"/>
                <a:gd name="T33" fmla="*/ 91 h 131"/>
                <a:gd name="T34" fmla="*/ 3 w 134"/>
                <a:gd name="T35" fmla="*/ 80 h 131"/>
                <a:gd name="T36" fmla="*/ 0 w 134"/>
                <a:gd name="T37" fmla="*/ 67 h 131"/>
                <a:gd name="T38" fmla="*/ 0 w 134"/>
                <a:gd name="T39" fmla="*/ 67 h 131"/>
                <a:gd name="T40" fmla="*/ 3 w 134"/>
                <a:gd name="T41" fmla="*/ 54 h 131"/>
                <a:gd name="T42" fmla="*/ 5 w 134"/>
                <a:gd name="T43" fmla="*/ 40 h 131"/>
                <a:gd name="T44" fmla="*/ 13 w 134"/>
                <a:gd name="T45" fmla="*/ 30 h 131"/>
                <a:gd name="T46" fmla="*/ 21 w 134"/>
                <a:gd name="T47" fmla="*/ 19 h 131"/>
                <a:gd name="T48" fmla="*/ 29 w 134"/>
                <a:gd name="T49" fmla="*/ 11 h 131"/>
                <a:gd name="T50" fmla="*/ 40 w 134"/>
                <a:gd name="T51" fmla="*/ 5 h 131"/>
                <a:gd name="T52" fmla="*/ 54 w 134"/>
                <a:gd name="T53" fmla="*/ 3 h 131"/>
                <a:gd name="T54" fmla="*/ 67 w 134"/>
                <a:gd name="T55" fmla="*/ 0 h 131"/>
                <a:gd name="T56" fmla="*/ 67 w 134"/>
                <a:gd name="T57" fmla="*/ 0 h 131"/>
                <a:gd name="T58" fmla="*/ 80 w 134"/>
                <a:gd name="T59" fmla="*/ 3 h 131"/>
                <a:gd name="T60" fmla="*/ 94 w 134"/>
                <a:gd name="T61" fmla="*/ 5 h 131"/>
                <a:gd name="T62" fmla="*/ 105 w 134"/>
                <a:gd name="T63" fmla="*/ 11 h 131"/>
                <a:gd name="T64" fmla="*/ 113 w 134"/>
                <a:gd name="T65" fmla="*/ 19 h 131"/>
                <a:gd name="T66" fmla="*/ 121 w 134"/>
                <a:gd name="T67" fmla="*/ 30 h 131"/>
                <a:gd name="T68" fmla="*/ 129 w 134"/>
                <a:gd name="T69" fmla="*/ 40 h 131"/>
                <a:gd name="T70" fmla="*/ 131 w 134"/>
                <a:gd name="T71" fmla="*/ 54 h 131"/>
                <a:gd name="T72" fmla="*/ 134 w 134"/>
                <a:gd name="T73" fmla="*/ 67 h 131"/>
                <a:gd name="T74" fmla="*/ 134 w 134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1">
                  <a:moveTo>
                    <a:pt x="134" y="67"/>
                  </a:moveTo>
                  <a:lnTo>
                    <a:pt x="134" y="67"/>
                  </a:lnTo>
                  <a:lnTo>
                    <a:pt x="131" y="80"/>
                  </a:lnTo>
                  <a:lnTo>
                    <a:pt x="129" y="91"/>
                  </a:lnTo>
                  <a:lnTo>
                    <a:pt x="121" y="105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4" y="126"/>
                  </a:lnTo>
                  <a:lnTo>
                    <a:pt x="80" y="131"/>
                  </a:lnTo>
                  <a:lnTo>
                    <a:pt x="67" y="131"/>
                  </a:lnTo>
                  <a:lnTo>
                    <a:pt x="67" y="131"/>
                  </a:lnTo>
                  <a:lnTo>
                    <a:pt x="54" y="131"/>
                  </a:lnTo>
                  <a:lnTo>
                    <a:pt x="40" y="126"/>
                  </a:lnTo>
                  <a:lnTo>
                    <a:pt x="29" y="121"/>
                  </a:lnTo>
                  <a:lnTo>
                    <a:pt x="21" y="113"/>
                  </a:lnTo>
                  <a:lnTo>
                    <a:pt x="13" y="105"/>
                  </a:lnTo>
                  <a:lnTo>
                    <a:pt x="5" y="91"/>
                  </a:lnTo>
                  <a:lnTo>
                    <a:pt x="3" y="8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4"/>
                  </a:lnTo>
                  <a:lnTo>
                    <a:pt x="5" y="40"/>
                  </a:lnTo>
                  <a:lnTo>
                    <a:pt x="13" y="30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0" y="5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3"/>
                  </a:lnTo>
                  <a:lnTo>
                    <a:pt x="94" y="5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4" y="67"/>
                  </a:lnTo>
                  <a:lnTo>
                    <a:pt x="134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94"/>
            <p:cNvSpPr>
              <a:spLocks noEditPoints="1"/>
            </p:cNvSpPr>
            <p:nvPr/>
          </p:nvSpPr>
          <p:spPr bwMode="auto">
            <a:xfrm>
              <a:off x="7013421" y="1611322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8 w 156"/>
                <a:gd name="T3" fmla="*/ 148 h 153"/>
                <a:gd name="T4" fmla="*/ 24 w 156"/>
                <a:gd name="T5" fmla="*/ 132 h 153"/>
                <a:gd name="T6" fmla="*/ 8 w 156"/>
                <a:gd name="T7" fmla="*/ 108 h 153"/>
                <a:gd name="T8" fmla="*/ 0 w 156"/>
                <a:gd name="T9" fmla="*/ 78 h 153"/>
                <a:gd name="T10" fmla="*/ 3 w 156"/>
                <a:gd name="T11" fmla="*/ 62 h 153"/>
                <a:gd name="T12" fmla="*/ 14 w 156"/>
                <a:gd name="T13" fmla="*/ 35 h 153"/>
                <a:gd name="T14" fmla="*/ 35 w 156"/>
                <a:gd name="T15" fmla="*/ 14 h 153"/>
                <a:gd name="T16" fmla="*/ 62 w 156"/>
                <a:gd name="T17" fmla="*/ 3 h 153"/>
                <a:gd name="T18" fmla="*/ 78 w 156"/>
                <a:gd name="T19" fmla="*/ 0 h 153"/>
                <a:gd name="T20" fmla="*/ 107 w 156"/>
                <a:gd name="T21" fmla="*/ 6 h 153"/>
                <a:gd name="T22" fmla="*/ 132 w 156"/>
                <a:gd name="T23" fmla="*/ 24 h 153"/>
                <a:gd name="T24" fmla="*/ 148 w 156"/>
                <a:gd name="T25" fmla="*/ 49 h 153"/>
                <a:gd name="T26" fmla="*/ 156 w 156"/>
                <a:gd name="T27" fmla="*/ 78 h 153"/>
                <a:gd name="T28" fmla="*/ 153 w 156"/>
                <a:gd name="T29" fmla="*/ 94 h 153"/>
                <a:gd name="T30" fmla="*/ 142 w 156"/>
                <a:gd name="T31" fmla="*/ 121 h 153"/>
                <a:gd name="T32" fmla="*/ 121 w 156"/>
                <a:gd name="T33" fmla="*/ 140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2 h 153"/>
                <a:gd name="T40" fmla="*/ 57 w 156"/>
                <a:gd name="T41" fmla="*/ 27 h 153"/>
                <a:gd name="T42" fmla="*/ 38 w 156"/>
                <a:gd name="T43" fmla="*/ 38 h 153"/>
                <a:gd name="T44" fmla="*/ 27 w 156"/>
                <a:gd name="T45" fmla="*/ 57 h 153"/>
                <a:gd name="T46" fmla="*/ 22 w 156"/>
                <a:gd name="T47" fmla="*/ 78 h 153"/>
                <a:gd name="T48" fmla="*/ 24 w 156"/>
                <a:gd name="T49" fmla="*/ 89 h 153"/>
                <a:gd name="T50" fmla="*/ 32 w 156"/>
                <a:gd name="T51" fmla="*/ 108 h 153"/>
                <a:gd name="T52" fmla="*/ 48 w 156"/>
                <a:gd name="T53" fmla="*/ 124 h 153"/>
                <a:gd name="T54" fmla="*/ 67 w 156"/>
                <a:gd name="T55" fmla="*/ 132 h 153"/>
                <a:gd name="T56" fmla="*/ 78 w 156"/>
                <a:gd name="T57" fmla="*/ 132 h 153"/>
                <a:gd name="T58" fmla="*/ 99 w 156"/>
                <a:gd name="T59" fmla="*/ 129 h 153"/>
                <a:gd name="T60" fmla="*/ 118 w 156"/>
                <a:gd name="T61" fmla="*/ 116 h 153"/>
                <a:gd name="T62" fmla="*/ 129 w 156"/>
                <a:gd name="T63" fmla="*/ 100 h 153"/>
                <a:gd name="T64" fmla="*/ 134 w 156"/>
                <a:gd name="T65" fmla="*/ 78 h 153"/>
                <a:gd name="T66" fmla="*/ 132 w 156"/>
                <a:gd name="T67" fmla="*/ 67 h 153"/>
                <a:gd name="T68" fmla="*/ 124 w 156"/>
                <a:gd name="T69" fmla="*/ 46 h 153"/>
                <a:gd name="T70" fmla="*/ 107 w 156"/>
                <a:gd name="T71" fmla="*/ 32 h 153"/>
                <a:gd name="T72" fmla="*/ 89 w 156"/>
                <a:gd name="T73" fmla="*/ 24 h 153"/>
                <a:gd name="T74" fmla="*/ 78 w 156"/>
                <a:gd name="T75" fmla="*/ 2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8" y="148"/>
                  </a:lnTo>
                  <a:lnTo>
                    <a:pt x="35" y="140"/>
                  </a:lnTo>
                  <a:lnTo>
                    <a:pt x="24" y="132"/>
                  </a:lnTo>
                  <a:lnTo>
                    <a:pt x="14" y="121"/>
                  </a:lnTo>
                  <a:lnTo>
                    <a:pt x="8" y="108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8" y="49"/>
                  </a:lnTo>
                  <a:lnTo>
                    <a:pt x="14" y="35"/>
                  </a:lnTo>
                  <a:lnTo>
                    <a:pt x="24" y="24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3"/>
                  </a:lnTo>
                  <a:lnTo>
                    <a:pt x="107" y="6"/>
                  </a:lnTo>
                  <a:lnTo>
                    <a:pt x="121" y="14"/>
                  </a:lnTo>
                  <a:lnTo>
                    <a:pt x="132" y="24"/>
                  </a:lnTo>
                  <a:lnTo>
                    <a:pt x="142" y="35"/>
                  </a:lnTo>
                  <a:lnTo>
                    <a:pt x="148" y="49"/>
                  </a:lnTo>
                  <a:lnTo>
                    <a:pt x="153" y="6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4"/>
                  </a:lnTo>
                  <a:lnTo>
                    <a:pt x="148" y="108"/>
                  </a:lnTo>
                  <a:lnTo>
                    <a:pt x="142" y="121"/>
                  </a:lnTo>
                  <a:lnTo>
                    <a:pt x="132" y="132"/>
                  </a:lnTo>
                  <a:lnTo>
                    <a:pt x="121" y="140"/>
                  </a:lnTo>
                  <a:lnTo>
                    <a:pt x="107" y="148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2"/>
                  </a:moveTo>
                  <a:lnTo>
                    <a:pt x="78" y="22"/>
                  </a:lnTo>
                  <a:lnTo>
                    <a:pt x="67" y="24"/>
                  </a:lnTo>
                  <a:lnTo>
                    <a:pt x="57" y="27"/>
                  </a:lnTo>
                  <a:lnTo>
                    <a:pt x="48" y="32"/>
                  </a:lnTo>
                  <a:lnTo>
                    <a:pt x="38" y="38"/>
                  </a:lnTo>
                  <a:lnTo>
                    <a:pt x="32" y="46"/>
                  </a:lnTo>
                  <a:lnTo>
                    <a:pt x="27" y="57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89"/>
                  </a:lnTo>
                  <a:lnTo>
                    <a:pt x="27" y="100"/>
                  </a:lnTo>
                  <a:lnTo>
                    <a:pt x="32" y="108"/>
                  </a:lnTo>
                  <a:lnTo>
                    <a:pt x="38" y="116"/>
                  </a:lnTo>
                  <a:lnTo>
                    <a:pt x="48" y="124"/>
                  </a:lnTo>
                  <a:lnTo>
                    <a:pt x="57" y="129"/>
                  </a:lnTo>
                  <a:lnTo>
                    <a:pt x="67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9" y="132"/>
                  </a:lnTo>
                  <a:lnTo>
                    <a:pt x="99" y="129"/>
                  </a:lnTo>
                  <a:lnTo>
                    <a:pt x="107" y="124"/>
                  </a:lnTo>
                  <a:lnTo>
                    <a:pt x="118" y="116"/>
                  </a:lnTo>
                  <a:lnTo>
                    <a:pt x="124" y="108"/>
                  </a:lnTo>
                  <a:lnTo>
                    <a:pt x="129" y="100"/>
                  </a:lnTo>
                  <a:lnTo>
                    <a:pt x="132" y="89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2" y="67"/>
                  </a:lnTo>
                  <a:lnTo>
                    <a:pt x="129" y="57"/>
                  </a:lnTo>
                  <a:lnTo>
                    <a:pt x="124" y="46"/>
                  </a:lnTo>
                  <a:lnTo>
                    <a:pt x="118" y="38"/>
                  </a:lnTo>
                  <a:lnTo>
                    <a:pt x="107" y="32"/>
                  </a:lnTo>
                  <a:lnTo>
                    <a:pt x="99" y="27"/>
                  </a:lnTo>
                  <a:lnTo>
                    <a:pt x="89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4" name="Freeform 395"/>
            <p:cNvSpPr>
              <a:spLocks/>
            </p:cNvSpPr>
            <p:nvPr/>
          </p:nvSpPr>
          <p:spPr bwMode="auto">
            <a:xfrm>
              <a:off x="7691283" y="2259022"/>
              <a:ext cx="241300" cy="242888"/>
            </a:xfrm>
            <a:custGeom>
              <a:avLst/>
              <a:gdLst>
                <a:gd name="T0" fmla="*/ 152 w 152"/>
                <a:gd name="T1" fmla="*/ 75 h 153"/>
                <a:gd name="T2" fmla="*/ 152 w 152"/>
                <a:gd name="T3" fmla="*/ 75 h 153"/>
                <a:gd name="T4" fmla="*/ 152 w 152"/>
                <a:gd name="T5" fmla="*/ 91 h 153"/>
                <a:gd name="T6" fmla="*/ 147 w 152"/>
                <a:gd name="T7" fmla="*/ 105 h 153"/>
                <a:gd name="T8" fmla="*/ 139 w 152"/>
                <a:gd name="T9" fmla="*/ 118 h 153"/>
                <a:gd name="T10" fmla="*/ 131 w 152"/>
                <a:gd name="T11" fmla="*/ 129 h 153"/>
                <a:gd name="T12" fmla="*/ 120 w 152"/>
                <a:gd name="T13" fmla="*/ 139 h 153"/>
                <a:gd name="T14" fmla="*/ 107 w 152"/>
                <a:gd name="T15" fmla="*/ 147 h 153"/>
                <a:gd name="T16" fmla="*/ 91 w 152"/>
                <a:gd name="T17" fmla="*/ 150 h 153"/>
                <a:gd name="T18" fmla="*/ 77 w 152"/>
                <a:gd name="T19" fmla="*/ 153 h 153"/>
                <a:gd name="T20" fmla="*/ 77 w 152"/>
                <a:gd name="T21" fmla="*/ 153 h 153"/>
                <a:gd name="T22" fmla="*/ 61 w 152"/>
                <a:gd name="T23" fmla="*/ 150 h 153"/>
                <a:gd name="T24" fmla="*/ 48 w 152"/>
                <a:gd name="T25" fmla="*/ 147 h 153"/>
                <a:gd name="T26" fmla="*/ 34 w 152"/>
                <a:gd name="T27" fmla="*/ 139 h 153"/>
                <a:gd name="T28" fmla="*/ 24 w 152"/>
                <a:gd name="T29" fmla="*/ 129 h 153"/>
                <a:gd name="T30" fmla="*/ 13 w 152"/>
                <a:gd name="T31" fmla="*/ 118 h 153"/>
                <a:gd name="T32" fmla="*/ 5 w 152"/>
                <a:gd name="T33" fmla="*/ 105 h 153"/>
                <a:gd name="T34" fmla="*/ 2 w 152"/>
                <a:gd name="T35" fmla="*/ 91 h 153"/>
                <a:gd name="T36" fmla="*/ 0 w 152"/>
                <a:gd name="T37" fmla="*/ 75 h 153"/>
                <a:gd name="T38" fmla="*/ 0 w 152"/>
                <a:gd name="T39" fmla="*/ 75 h 153"/>
                <a:gd name="T40" fmla="*/ 2 w 152"/>
                <a:gd name="T41" fmla="*/ 62 h 153"/>
                <a:gd name="T42" fmla="*/ 5 w 152"/>
                <a:gd name="T43" fmla="*/ 46 h 153"/>
                <a:gd name="T44" fmla="*/ 13 w 152"/>
                <a:gd name="T45" fmla="*/ 32 h 153"/>
                <a:gd name="T46" fmla="*/ 24 w 152"/>
                <a:gd name="T47" fmla="*/ 21 h 153"/>
                <a:gd name="T48" fmla="*/ 34 w 152"/>
                <a:gd name="T49" fmla="*/ 13 h 153"/>
                <a:gd name="T50" fmla="*/ 48 w 152"/>
                <a:gd name="T51" fmla="*/ 5 h 153"/>
                <a:gd name="T52" fmla="*/ 61 w 152"/>
                <a:gd name="T53" fmla="*/ 0 h 153"/>
                <a:gd name="T54" fmla="*/ 77 w 152"/>
                <a:gd name="T55" fmla="*/ 0 h 153"/>
                <a:gd name="T56" fmla="*/ 77 w 152"/>
                <a:gd name="T57" fmla="*/ 0 h 153"/>
                <a:gd name="T58" fmla="*/ 91 w 152"/>
                <a:gd name="T59" fmla="*/ 0 h 153"/>
                <a:gd name="T60" fmla="*/ 107 w 152"/>
                <a:gd name="T61" fmla="*/ 5 h 153"/>
                <a:gd name="T62" fmla="*/ 120 w 152"/>
                <a:gd name="T63" fmla="*/ 13 h 153"/>
                <a:gd name="T64" fmla="*/ 131 w 152"/>
                <a:gd name="T65" fmla="*/ 21 h 153"/>
                <a:gd name="T66" fmla="*/ 139 w 152"/>
                <a:gd name="T67" fmla="*/ 32 h 153"/>
                <a:gd name="T68" fmla="*/ 147 w 152"/>
                <a:gd name="T69" fmla="*/ 46 h 153"/>
                <a:gd name="T70" fmla="*/ 152 w 152"/>
                <a:gd name="T71" fmla="*/ 62 h 153"/>
                <a:gd name="T72" fmla="*/ 152 w 152"/>
                <a:gd name="T73" fmla="*/ 75 h 153"/>
                <a:gd name="T74" fmla="*/ 152 w 152"/>
                <a:gd name="T75" fmla="*/ 7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152" y="75"/>
                  </a:moveTo>
                  <a:lnTo>
                    <a:pt x="152" y="75"/>
                  </a:lnTo>
                  <a:lnTo>
                    <a:pt x="152" y="91"/>
                  </a:lnTo>
                  <a:lnTo>
                    <a:pt x="147" y="105"/>
                  </a:lnTo>
                  <a:lnTo>
                    <a:pt x="139" y="118"/>
                  </a:lnTo>
                  <a:lnTo>
                    <a:pt x="131" y="129"/>
                  </a:lnTo>
                  <a:lnTo>
                    <a:pt x="120" y="139"/>
                  </a:lnTo>
                  <a:lnTo>
                    <a:pt x="107" y="147"/>
                  </a:lnTo>
                  <a:lnTo>
                    <a:pt x="91" y="150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61" y="150"/>
                  </a:lnTo>
                  <a:lnTo>
                    <a:pt x="48" y="147"/>
                  </a:lnTo>
                  <a:lnTo>
                    <a:pt x="34" y="139"/>
                  </a:lnTo>
                  <a:lnTo>
                    <a:pt x="24" y="129"/>
                  </a:lnTo>
                  <a:lnTo>
                    <a:pt x="13" y="118"/>
                  </a:lnTo>
                  <a:lnTo>
                    <a:pt x="5" y="105"/>
                  </a:lnTo>
                  <a:lnTo>
                    <a:pt x="2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2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4" y="13"/>
                  </a:lnTo>
                  <a:lnTo>
                    <a:pt x="48" y="5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6"/>
                  </a:lnTo>
                  <a:lnTo>
                    <a:pt x="152" y="62"/>
                  </a:lnTo>
                  <a:lnTo>
                    <a:pt x="152" y="75"/>
                  </a:lnTo>
                  <a:lnTo>
                    <a:pt x="152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96"/>
            <p:cNvSpPr>
              <a:spLocks noEditPoints="1"/>
            </p:cNvSpPr>
            <p:nvPr/>
          </p:nvSpPr>
          <p:spPr bwMode="auto">
            <a:xfrm>
              <a:off x="7673821" y="2241560"/>
              <a:ext cx="276226" cy="277813"/>
            </a:xfrm>
            <a:custGeom>
              <a:avLst/>
              <a:gdLst>
                <a:gd name="T0" fmla="*/ 88 w 174"/>
                <a:gd name="T1" fmla="*/ 175 h 175"/>
                <a:gd name="T2" fmla="*/ 54 w 174"/>
                <a:gd name="T3" fmla="*/ 166 h 175"/>
                <a:gd name="T4" fmla="*/ 27 w 174"/>
                <a:gd name="T5" fmla="*/ 148 h 175"/>
                <a:gd name="T6" fmla="*/ 8 w 174"/>
                <a:gd name="T7" fmla="*/ 121 h 175"/>
                <a:gd name="T8" fmla="*/ 0 w 174"/>
                <a:gd name="T9" fmla="*/ 86 h 175"/>
                <a:gd name="T10" fmla="*/ 3 w 174"/>
                <a:gd name="T11" fmla="*/ 70 h 175"/>
                <a:gd name="T12" fmla="*/ 16 w 174"/>
                <a:gd name="T13" fmla="*/ 38 h 175"/>
                <a:gd name="T14" fmla="*/ 37 w 174"/>
                <a:gd name="T15" fmla="*/ 14 h 175"/>
                <a:gd name="T16" fmla="*/ 70 w 174"/>
                <a:gd name="T17" fmla="*/ 0 h 175"/>
                <a:gd name="T18" fmla="*/ 88 w 174"/>
                <a:gd name="T19" fmla="*/ 0 h 175"/>
                <a:gd name="T20" fmla="*/ 121 w 174"/>
                <a:gd name="T21" fmla="*/ 6 h 175"/>
                <a:gd name="T22" fmla="*/ 150 w 174"/>
                <a:gd name="T23" fmla="*/ 24 h 175"/>
                <a:gd name="T24" fmla="*/ 169 w 174"/>
                <a:gd name="T25" fmla="*/ 54 h 175"/>
                <a:gd name="T26" fmla="*/ 174 w 174"/>
                <a:gd name="T27" fmla="*/ 86 h 175"/>
                <a:gd name="T28" fmla="*/ 171 w 174"/>
                <a:gd name="T29" fmla="*/ 105 h 175"/>
                <a:gd name="T30" fmla="*/ 161 w 174"/>
                <a:gd name="T31" fmla="*/ 134 h 175"/>
                <a:gd name="T32" fmla="*/ 137 w 174"/>
                <a:gd name="T33" fmla="*/ 158 h 175"/>
                <a:gd name="T34" fmla="*/ 104 w 174"/>
                <a:gd name="T35" fmla="*/ 172 h 175"/>
                <a:gd name="T36" fmla="*/ 88 w 174"/>
                <a:gd name="T37" fmla="*/ 175 h 175"/>
                <a:gd name="T38" fmla="*/ 88 w 174"/>
                <a:gd name="T39" fmla="*/ 22 h 175"/>
                <a:gd name="T40" fmla="*/ 62 w 174"/>
                <a:gd name="T41" fmla="*/ 27 h 175"/>
                <a:gd name="T42" fmla="*/ 40 w 174"/>
                <a:gd name="T43" fmla="*/ 40 h 175"/>
                <a:gd name="T44" fmla="*/ 27 w 174"/>
                <a:gd name="T45" fmla="*/ 62 h 175"/>
                <a:gd name="T46" fmla="*/ 21 w 174"/>
                <a:gd name="T47" fmla="*/ 86 h 175"/>
                <a:gd name="T48" fmla="*/ 24 w 174"/>
                <a:gd name="T49" fmla="*/ 99 h 175"/>
                <a:gd name="T50" fmla="*/ 32 w 174"/>
                <a:gd name="T51" fmla="*/ 124 h 175"/>
                <a:gd name="T52" fmla="*/ 51 w 174"/>
                <a:gd name="T53" fmla="*/ 142 h 175"/>
                <a:gd name="T54" fmla="*/ 75 w 174"/>
                <a:gd name="T55" fmla="*/ 150 h 175"/>
                <a:gd name="T56" fmla="*/ 88 w 174"/>
                <a:gd name="T57" fmla="*/ 153 h 175"/>
                <a:gd name="T58" fmla="*/ 113 w 174"/>
                <a:gd name="T59" fmla="*/ 148 h 175"/>
                <a:gd name="T60" fmla="*/ 134 w 174"/>
                <a:gd name="T61" fmla="*/ 134 h 175"/>
                <a:gd name="T62" fmla="*/ 147 w 174"/>
                <a:gd name="T63" fmla="*/ 113 h 175"/>
                <a:gd name="T64" fmla="*/ 153 w 174"/>
                <a:gd name="T65" fmla="*/ 86 h 175"/>
                <a:gd name="T66" fmla="*/ 153 w 174"/>
                <a:gd name="T67" fmla="*/ 73 h 175"/>
                <a:gd name="T68" fmla="*/ 142 w 174"/>
                <a:gd name="T69" fmla="*/ 51 h 175"/>
                <a:gd name="T70" fmla="*/ 123 w 174"/>
                <a:gd name="T71" fmla="*/ 32 h 175"/>
                <a:gd name="T72" fmla="*/ 102 w 174"/>
                <a:gd name="T73" fmla="*/ 22 h 175"/>
                <a:gd name="T74" fmla="*/ 88 w 174"/>
                <a:gd name="T75" fmla="*/ 2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8" y="175"/>
                  </a:moveTo>
                  <a:lnTo>
                    <a:pt x="88" y="175"/>
                  </a:lnTo>
                  <a:lnTo>
                    <a:pt x="70" y="172"/>
                  </a:lnTo>
                  <a:lnTo>
                    <a:pt x="54" y="166"/>
                  </a:lnTo>
                  <a:lnTo>
                    <a:pt x="37" y="158"/>
                  </a:lnTo>
                  <a:lnTo>
                    <a:pt x="27" y="148"/>
                  </a:lnTo>
                  <a:lnTo>
                    <a:pt x="16" y="134"/>
                  </a:lnTo>
                  <a:lnTo>
                    <a:pt x="8" y="121"/>
                  </a:lnTo>
                  <a:lnTo>
                    <a:pt x="3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7" y="24"/>
                  </a:lnTo>
                  <a:lnTo>
                    <a:pt x="37" y="14"/>
                  </a:lnTo>
                  <a:lnTo>
                    <a:pt x="54" y="6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04" y="0"/>
                  </a:lnTo>
                  <a:lnTo>
                    <a:pt x="121" y="6"/>
                  </a:lnTo>
                  <a:lnTo>
                    <a:pt x="137" y="14"/>
                  </a:lnTo>
                  <a:lnTo>
                    <a:pt x="150" y="24"/>
                  </a:lnTo>
                  <a:lnTo>
                    <a:pt x="161" y="38"/>
                  </a:lnTo>
                  <a:lnTo>
                    <a:pt x="169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1" y="105"/>
                  </a:lnTo>
                  <a:lnTo>
                    <a:pt x="169" y="121"/>
                  </a:lnTo>
                  <a:lnTo>
                    <a:pt x="161" y="134"/>
                  </a:lnTo>
                  <a:lnTo>
                    <a:pt x="150" y="148"/>
                  </a:lnTo>
                  <a:lnTo>
                    <a:pt x="137" y="158"/>
                  </a:lnTo>
                  <a:lnTo>
                    <a:pt x="121" y="166"/>
                  </a:lnTo>
                  <a:lnTo>
                    <a:pt x="104" y="172"/>
                  </a:lnTo>
                  <a:lnTo>
                    <a:pt x="88" y="175"/>
                  </a:lnTo>
                  <a:lnTo>
                    <a:pt x="88" y="175"/>
                  </a:lnTo>
                  <a:close/>
                  <a:moveTo>
                    <a:pt x="88" y="22"/>
                  </a:moveTo>
                  <a:lnTo>
                    <a:pt x="88" y="22"/>
                  </a:lnTo>
                  <a:lnTo>
                    <a:pt x="75" y="22"/>
                  </a:lnTo>
                  <a:lnTo>
                    <a:pt x="62" y="27"/>
                  </a:lnTo>
                  <a:lnTo>
                    <a:pt x="51" y="32"/>
                  </a:lnTo>
                  <a:lnTo>
                    <a:pt x="40" y="40"/>
                  </a:lnTo>
                  <a:lnTo>
                    <a:pt x="32" y="51"/>
                  </a:lnTo>
                  <a:lnTo>
                    <a:pt x="27" y="62"/>
                  </a:lnTo>
                  <a:lnTo>
                    <a:pt x="24" y="73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4" y="99"/>
                  </a:lnTo>
                  <a:lnTo>
                    <a:pt x="27" y="113"/>
                  </a:lnTo>
                  <a:lnTo>
                    <a:pt x="32" y="124"/>
                  </a:lnTo>
                  <a:lnTo>
                    <a:pt x="40" y="134"/>
                  </a:lnTo>
                  <a:lnTo>
                    <a:pt x="51" y="142"/>
                  </a:lnTo>
                  <a:lnTo>
                    <a:pt x="62" y="148"/>
                  </a:lnTo>
                  <a:lnTo>
                    <a:pt x="75" y="150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102" y="150"/>
                  </a:lnTo>
                  <a:lnTo>
                    <a:pt x="113" y="148"/>
                  </a:lnTo>
                  <a:lnTo>
                    <a:pt x="123" y="142"/>
                  </a:lnTo>
                  <a:lnTo>
                    <a:pt x="134" y="134"/>
                  </a:lnTo>
                  <a:lnTo>
                    <a:pt x="142" y="124"/>
                  </a:lnTo>
                  <a:lnTo>
                    <a:pt x="147" y="113"/>
                  </a:lnTo>
                  <a:lnTo>
                    <a:pt x="153" y="99"/>
                  </a:lnTo>
                  <a:lnTo>
                    <a:pt x="153" y="86"/>
                  </a:lnTo>
                  <a:lnTo>
                    <a:pt x="153" y="86"/>
                  </a:lnTo>
                  <a:lnTo>
                    <a:pt x="153" y="73"/>
                  </a:lnTo>
                  <a:lnTo>
                    <a:pt x="147" y="62"/>
                  </a:lnTo>
                  <a:lnTo>
                    <a:pt x="142" y="51"/>
                  </a:lnTo>
                  <a:lnTo>
                    <a:pt x="134" y="40"/>
                  </a:lnTo>
                  <a:lnTo>
                    <a:pt x="123" y="32"/>
                  </a:lnTo>
                  <a:lnTo>
                    <a:pt x="113" y="27"/>
                  </a:lnTo>
                  <a:lnTo>
                    <a:pt x="102" y="22"/>
                  </a:lnTo>
                  <a:lnTo>
                    <a:pt x="88" y="22"/>
                  </a:lnTo>
                  <a:lnTo>
                    <a:pt x="8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6" name="Freeform 397"/>
            <p:cNvSpPr>
              <a:spLocks/>
            </p:cNvSpPr>
            <p:nvPr/>
          </p:nvSpPr>
          <p:spPr bwMode="auto">
            <a:xfrm>
              <a:off x="8035770" y="3000385"/>
              <a:ext cx="204788" cy="207963"/>
            </a:xfrm>
            <a:custGeom>
              <a:avLst/>
              <a:gdLst>
                <a:gd name="T0" fmla="*/ 129 w 129"/>
                <a:gd name="T1" fmla="*/ 67 h 131"/>
                <a:gd name="T2" fmla="*/ 129 w 129"/>
                <a:gd name="T3" fmla="*/ 67 h 131"/>
                <a:gd name="T4" fmla="*/ 129 w 129"/>
                <a:gd name="T5" fmla="*/ 77 h 131"/>
                <a:gd name="T6" fmla="*/ 126 w 129"/>
                <a:gd name="T7" fmla="*/ 91 h 131"/>
                <a:gd name="T8" fmla="*/ 118 w 129"/>
                <a:gd name="T9" fmla="*/ 101 h 131"/>
                <a:gd name="T10" fmla="*/ 110 w 129"/>
                <a:gd name="T11" fmla="*/ 112 h 131"/>
                <a:gd name="T12" fmla="*/ 102 w 129"/>
                <a:gd name="T13" fmla="*/ 120 h 131"/>
                <a:gd name="T14" fmla="*/ 91 w 129"/>
                <a:gd name="T15" fmla="*/ 126 h 131"/>
                <a:gd name="T16" fmla="*/ 78 w 129"/>
                <a:gd name="T17" fmla="*/ 128 h 131"/>
                <a:gd name="T18" fmla="*/ 64 w 129"/>
                <a:gd name="T19" fmla="*/ 131 h 131"/>
                <a:gd name="T20" fmla="*/ 64 w 129"/>
                <a:gd name="T21" fmla="*/ 131 h 131"/>
                <a:gd name="T22" fmla="*/ 51 w 129"/>
                <a:gd name="T23" fmla="*/ 128 h 131"/>
                <a:gd name="T24" fmla="*/ 40 w 129"/>
                <a:gd name="T25" fmla="*/ 126 h 131"/>
                <a:gd name="T26" fmla="*/ 29 w 129"/>
                <a:gd name="T27" fmla="*/ 120 h 131"/>
                <a:gd name="T28" fmla="*/ 19 w 129"/>
                <a:gd name="T29" fmla="*/ 112 h 131"/>
                <a:gd name="T30" fmla="*/ 11 w 129"/>
                <a:gd name="T31" fmla="*/ 101 h 131"/>
                <a:gd name="T32" fmla="*/ 5 w 129"/>
                <a:gd name="T33" fmla="*/ 91 h 131"/>
                <a:gd name="T34" fmla="*/ 0 w 129"/>
                <a:gd name="T35" fmla="*/ 77 h 131"/>
                <a:gd name="T36" fmla="*/ 0 w 129"/>
                <a:gd name="T37" fmla="*/ 67 h 131"/>
                <a:gd name="T38" fmla="*/ 0 w 129"/>
                <a:gd name="T39" fmla="*/ 67 h 131"/>
                <a:gd name="T40" fmla="*/ 0 w 129"/>
                <a:gd name="T41" fmla="*/ 53 h 131"/>
                <a:gd name="T42" fmla="*/ 5 w 129"/>
                <a:gd name="T43" fmla="*/ 40 h 131"/>
                <a:gd name="T44" fmla="*/ 11 w 129"/>
                <a:gd name="T45" fmla="*/ 29 h 131"/>
                <a:gd name="T46" fmla="*/ 19 w 129"/>
                <a:gd name="T47" fmla="*/ 18 h 131"/>
                <a:gd name="T48" fmla="*/ 29 w 129"/>
                <a:gd name="T49" fmla="*/ 10 h 131"/>
                <a:gd name="T50" fmla="*/ 40 w 129"/>
                <a:gd name="T51" fmla="*/ 5 h 131"/>
                <a:gd name="T52" fmla="*/ 51 w 129"/>
                <a:gd name="T53" fmla="*/ 2 h 131"/>
                <a:gd name="T54" fmla="*/ 64 w 129"/>
                <a:gd name="T55" fmla="*/ 0 h 131"/>
                <a:gd name="T56" fmla="*/ 64 w 129"/>
                <a:gd name="T57" fmla="*/ 0 h 131"/>
                <a:gd name="T58" fmla="*/ 78 w 129"/>
                <a:gd name="T59" fmla="*/ 2 h 131"/>
                <a:gd name="T60" fmla="*/ 91 w 129"/>
                <a:gd name="T61" fmla="*/ 5 h 131"/>
                <a:gd name="T62" fmla="*/ 102 w 129"/>
                <a:gd name="T63" fmla="*/ 10 h 131"/>
                <a:gd name="T64" fmla="*/ 110 w 129"/>
                <a:gd name="T65" fmla="*/ 18 h 131"/>
                <a:gd name="T66" fmla="*/ 118 w 129"/>
                <a:gd name="T67" fmla="*/ 29 h 131"/>
                <a:gd name="T68" fmla="*/ 126 w 129"/>
                <a:gd name="T69" fmla="*/ 40 h 131"/>
                <a:gd name="T70" fmla="*/ 129 w 129"/>
                <a:gd name="T71" fmla="*/ 53 h 131"/>
                <a:gd name="T72" fmla="*/ 129 w 129"/>
                <a:gd name="T73" fmla="*/ 67 h 131"/>
                <a:gd name="T74" fmla="*/ 129 w 129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1">
                  <a:moveTo>
                    <a:pt x="129" y="67"/>
                  </a:moveTo>
                  <a:lnTo>
                    <a:pt x="129" y="67"/>
                  </a:lnTo>
                  <a:lnTo>
                    <a:pt x="129" y="77"/>
                  </a:lnTo>
                  <a:lnTo>
                    <a:pt x="126" y="91"/>
                  </a:lnTo>
                  <a:lnTo>
                    <a:pt x="118" y="101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8" y="128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51" y="128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1"/>
                  </a:lnTo>
                  <a:lnTo>
                    <a:pt x="5" y="91"/>
                  </a:lnTo>
                  <a:lnTo>
                    <a:pt x="0" y="7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3"/>
                  </a:lnTo>
                  <a:lnTo>
                    <a:pt x="5" y="40"/>
                  </a:lnTo>
                  <a:lnTo>
                    <a:pt x="11" y="29"/>
                  </a:lnTo>
                  <a:lnTo>
                    <a:pt x="19" y="18"/>
                  </a:lnTo>
                  <a:lnTo>
                    <a:pt x="29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1" y="5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9"/>
                  </a:lnTo>
                  <a:lnTo>
                    <a:pt x="126" y="40"/>
                  </a:lnTo>
                  <a:lnTo>
                    <a:pt x="129" y="53"/>
                  </a:lnTo>
                  <a:lnTo>
                    <a:pt x="129" y="67"/>
                  </a:lnTo>
                  <a:lnTo>
                    <a:pt x="12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98"/>
            <p:cNvSpPr>
              <a:spLocks noEditPoints="1"/>
            </p:cNvSpPr>
            <p:nvPr/>
          </p:nvSpPr>
          <p:spPr bwMode="auto">
            <a:xfrm>
              <a:off x="8018309" y="2982923"/>
              <a:ext cx="238124" cy="242888"/>
            </a:xfrm>
            <a:custGeom>
              <a:avLst/>
              <a:gdLst>
                <a:gd name="T0" fmla="*/ 75 w 150"/>
                <a:gd name="T1" fmla="*/ 153 h 153"/>
                <a:gd name="T2" fmla="*/ 46 w 150"/>
                <a:gd name="T3" fmla="*/ 147 h 153"/>
                <a:gd name="T4" fmla="*/ 22 w 150"/>
                <a:gd name="T5" fmla="*/ 129 h 153"/>
                <a:gd name="T6" fmla="*/ 5 w 150"/>
                <a:gd name="T7" fmla="*/ 107 h 153"/>
                <a:gd name="T8" fmla="*/ 0 w 150"/>
                <a:gd name="T9" fmla="*/ 78 h 153"/>
                <a:gd name="T10" fmla="*/ 3 w 150"/>
                <a:gd name="T11" fmla="*/ 62 h 153"/>
                <a:gd name="T12" fmla="*/ 13 w 150"/>
                <a:gd name="T13" fmla="*/ 35 h 153"/>
                <a:gd name="T14" fmla="*/ 32 w 150"/>
                <a:gd name="T15" fmla="*/ 13 h 153"/>
                <a:gd name="T16" fmla="*/ 62 w 150"/>
                <a:gd name="T17" fmla="*/ 3 h 153"/>
                <a:gd name="T18" fmla="*/ 75 w 150"/>
                <a:gd name="T19" fmla="*/ 0 h 153"/>
                <a:gd name="T20" fmla="*/ 105 w 150"/>
                <a:gd name="T21" fmla="*/ 5 h 153"/>
                <a:gd name="T22" fmla="*/ 129 w 150"/>
                <a:gd name="T23" fmla="*/ 24 h 153"/>
                <a:gd name="T24" fmla="*/ 145 w 150"/>
                <a:gd name="T25" fmla="*/ 48 h 153"/>
                <a:gd name="T26" fmla="*/ 150 w 150"/>
                <a:gd name="T27" fmla="*/ 78 h 153"/>
                <a:gd name="T28" fmla="*/ 150 w 150"/>
                <a:gd name="T29" fmla="*/ 91 h 153"/>
                <a:gd name="T30" fmla="*/ 140 w 150"/>
                <a:gd name="T31" fmla="*/ 118 h 153"/>
                <a:gd name="T32" fmla="*/ 118 w 150"/>
                <a:gd name="T33" fmla="*/ 139 h 153"/>
                <a:gd name="T34" fmla="*/ 91 w 150"/>
                <a:gd name="T35" fmla="*/ 150 h 153"/>
                <a:gd name="T36" fmla="*/ 75 w 150"/>
                <a:gd name="T37" fmla="*/ 153 h 153"/>
                <a:gd name="T38" fmla="*/ 75 w 150"/>
                <a:gd name="T39" fmla="*/ 21 h 153"/>
                <a:gd name="T40" fmla="*/ 54 w 150"/>
                <a:gd name="T41" fmla="*/ 27 h 153"/>
                <a:gd name="T42" fmla="*/ 38 w 150"/>
                <a:gd name="T43" fmla="*/ 37 h 153"/>
                <a:gd name="T44" fmla="*/ 27 w 150"/>
                <a:gd name="T45" fmla="*/ 56 h 153"/>
                <a:gd name="T46" fmla="*/ 22 w 150"/>
                <a:gd name="T47" fmla="*/ 78 h 153"/>
                <a:gd name="T48" fmla="*/ 22 w 150"/>
                <a:gd name="T49" fmla="*/ 88 h 153"/>
                <a:gd name="T50" fmla="*/ 30 w 150"/>
                <a:gd name="T51" fmla="*/ 107 h 153"/>
                <a:gd name="T52" fmla="*/ 46 w 150"/>
                <a:gd name="T53" fmla="*/ 121 h 153"/>
                <a:gd name="T54" fmla="*/ 64 w 150"/>
                <a:gd name="T55" fmla="*/ 129 h 153"/>
                <a:gd name="T56" fmla="*/ 75 w 150"/>
                <a:gd name="T57" fmla="*/ 131 h 153"/>
                <a:gd name="T58" fmla="*/ 97 w 150"/>
                <a:gd name="T59" fmla="*/ 126 h 153"/>
                <a:gd name="T60" fmla="*/ 115 w 150"/>
                <a:gd name="T61" fmla="*/ 115 h 153"/>
                <a:gd name="T62" fmla="*/ 126 w 150"/>
                <a:gd name="T63" fmla="*/ 96 h 153"/>
                <a:gd name="T64" fmla="*/ 129 w 150"/>
                <a:gd name="T65" fmla="*/ 78 h 153"/>
                <a:gd name="T66" fmla="*/ 129 w 150"/>
                <a:gd name="T67" fmla="*/ 64 h 153"/>
                <a:gd name="T68" fmla="*/ 121 w 150"/>
                <a:gd name="T69" fmla="*/ 45 h 153"/>
                <a:gd name="T70" fmla="*/ 107 w 150"/>
                <a:gd name="T71" fmla="*/ 32 h 153"/>
                <a:gd name="T72" fmla="*/ 86 w 150"/>
                <a:gd name="T73" fmla="*/ 24 h 153"/>
                <a:gd name="T74" fmla="*/ 75 w 150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75" y="153"/>
                  </a:moveTo>
                  <a:lnTo>
                    <a:pt x="75" y="153"/>
                  </a:lnTo>
                  <a:lnTo>
                    <a:pt x="62" y="150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2" y="129"/>
                  </a:lnTo>
                  <a:lnTo>
                    <a:pt x="13" y="118"/>
                  </a:lnTo>
                  <a:lnTo>
                    <a:pt x="5" y="107"/>
                  </a:lnTo>
                  <a:lnTo>
                    <a:pt x="3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5" y="48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62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40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91"/>
                  </a:lnTo>
                  <a:lnTo>
                    <a:pt x="145" y="107"/>
                  </a:lnTo>
                  <a:lnTo>
                    <a:pt x="140" y="118"/>
                  </a:lnTo>
                  <a:lnTo>
                    <a:pt x="129" y="129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0"/>
                  </a:lnTo>
                  <a:lnTo>
                    <a:pt x="75" y="153"/>
                  </a:lnTo>
                  <a:lnTo>
                    <a:pt x="75" y="153"/>
                  </a:lnTo>
                  <a:close/>
                  <a:moveTo>
                    <a:pt x="75" y="21"/>
                  </a:moveTo>
                  <a:lnTo>
                    <a:pt x="75" y="21"/>
                  </a:lnTo>
                  <a:lnTo>
                    <a:pt x="64" y="24"/>
                  </a:lnTo>
                  <a:lnTo>
                    <a:pt x="54" y="27"/>
                  </a:lnTo>
                  <a:lnTo>
                    <a:pt x="46" y="32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7" y="56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7" y="96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1"/>
                  </a:lnTo>
                  <a:lnTo>
                    <a:pt x="54" y="126"/>
                  </a:lnTo>
                  <a:lnTo>
                    <a:pt x="64" y="129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86" y="129"/>
                  </a:lnTo>
                  <a:lnTo>
                    <a:pt x="97" y="126"/>
                  </a:lnTo>
                  <a:lnTo>
                    <a:pt x="107" y="121"/>
                  </a:lnTo>
                  <a:lnTo>
                    <a:pt x="115" y="115"/>
                  </a:lnTo>
                  <a:lnTo>
                    <a:pt x="121" y="107"/>
                  </a:lnTo>
                  <a:lnTo>
                    <a:pt x="126" y="96"/>
                  </a:lnTo>
                  <a:lnTo>
                    <a:pt x="129" y="88"/>
                  </a:lnTo>
                  <a:lnTo>
                    <a:pt x="129" y="78"/>
                  </a:lnTo>
                  <a:lnTo>
                    <a:pt x="129" y="78"/>
                  </a:lnTo>
                  <a:lnTo>
                    <a:pt x="129" y="64"/>
                  </a:lnTo>
                  <a:lnTo>
                    <a:pt x="126" y="56"/>
                  </a:lnTo>
                  <a:lnTo>
                    <a:pt x="121" y="45"/>
                  </a:lnTo>
                  <a:lnTo>
                    <a:pt x="115" y="37"/>
                  </a:lnTo>
                  <a:lnTo>
                    <a:pt x="107" y="32"/>
                  </a:lnTo>
                  <a:lnTo>
                    <a:pt x="97" y="27"/>
                  </a:lnTo>
                  <a:lnTo>
                    <a:pt x="86" y="24"/>
                  </a:lnTo>
                  <a:lnTo>
                    <a:pt x="75" y="21"/>
                  </a:lnTo>
                  <a:lnTo>
                    <a:pt x="7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8" name="Freeform 399"/>
            <p:cNvSpPr>
              <a:spLocks/>
            </p:cNvSpPr>
            <p:nvPr/>
          </p:nvSpPr>
          <p:spPr bwMode="auto">
            <a:xfrm>
              <a:off x="8069109" y="3663960"/>
              <a:ext cx="349251" cy="349248"/>
            </a:xfrm>
            <a:custGeom>
              <a:avLst/>
              <a:gdLst>
                <a:gd name="T0" fmla="*/ 220 w 220"/>
                <a:gd name="T1" fmla="*/ 110 h 220"/>
                <a:gd name="T2" fmla="*/ 220 w 220"/>
                <a:gd name="T3" fmla="*/ 110 h 220"/>
                <a:gd name="T4" fmla="*/ 217 w 220"/>
                <a:gd name="T5" fmla="*/ 131 h 220"/>
                <a:gd name="T6" fmla="*/ 209 w 220"/>
                <a:gd name="T7" fmla="*/ 153 h 220"/>
                <a:gd name="T8" fmla="*/ 201 w 220"/>
                <a:gd name="T9" fmla="*/ 172 h 220"/>
                <a:gd name="T10" fmla="*/ 188 w 220"/>
                <a:gd name="T11" fmla="*/ 188 h 220"/>
                <a:gd name="T12" fmla="*/ 172 w 220"/>
                <a:gd name="T13" fmla="*/ 201 h 220"/>
                <a:gd name="T14" fmla="*/ 153 w 220"/>
                <a:gd name="T15" fmla="*/ 212 h 220"/>
                <a:gd name="T16" fmla="*/ 132 w 220"/>
                <a:gd name="T17" fmla="*/ 217 h 220"/>
                <a:gd name="T18" fmla="*/ 110 w 220"/>
                <a:gd name="T19" fmla="*/ 220 h 220"/>
                <a:gd name="T20" fmla="*/ 110 w 220"/>
                <a:gd name="T21" fmla="*/ 220 h 220"/>
                <a:gd name="T22" fmla="*/ 86 w 220"/>
                <a:gd name="T23" fmla="*/ 217 h 220"/>
                <a:gd name="T24" fmla="*/ 67 w 220"/>
                <a:gd name="T25" fmla="*/ 212 h 220"/>
                <a:gd name="T26" fmla="*/ 49 w 220"/>
                <a:gd name="T27" fmla="*/ 201 h 220"/>
                <a:gd name="T28" fmla="*/ 32 w 220"/>
                <a:gd name="T29" fmla="*/ 188 h 220"/>
                <a:gd name="T30" fmla="*/ 19 w 220"/>
                <a:gd name="T31" fmla="*/ 172 h 220"/>
                <a:gd name="T32" fmla="*/ 8 w 220"/>
                <a:gd name="T33" fmla="*/ 153 h 220"/>
                <a:gd name="T34" fmla="*/ 0 w 220"/>
                <a:gd name="T35" fmla="*/ 131 h 220"/>
                <a:gd name="T36" fmla="*/ 0 w 220"/>
                <a:gd name="T37" fmla="*/ 110 h 220"/>
                <a:gd name="T38" fmla="*/ 0 w 220"/>
                <a:gd name="T39" fmla="*/ 110 h 220"/>
                <a:gd name="T40" fmla="*/ 0 w 220"/>
                <a:gd name="T41" fmla="*/ 88 h 220"/>
                <a:gd name="T42" fmla="*/ 8 w 220"/>
                <a:gd name="T43" fmla="*/ 67 h 220"/>
                <a:gd name="T44" fmla="*/ 19 w 220"/>
                <a:gd name="T45" fmla="*/ 48 h 220"/>
                <a:gd name="T46" fmla="*/ 32 w 220"/>
                <a:gd name="T47" fmla="*/ 32 h 220"/>
                <a:gd name="T48" fmla="*/ 49 w 220"/>
                <a:gd name="T49" fmla="*/ 19 h 220"/>
                <a:gd name="T50" fmla="*/ 67 w 220"/>
                <a:gd name="T51" fmla="*/ 8 h 220"/>
                <a:gd name="T52" fmla="*/ 86 w 220"/>
                <a:gd name="T53" fmla="*/ 3 h 220"/>
                <a:gd name="T54" fmla="*/ 110 w 220"/>
                <a:gd name="T55" fmla="*/ 0 h 220"/>
                <a:gd name="T56" fmla="*/ 110 w 220"/>
                <a:gd name="T57" fmla="*/ 0 h 220"/>
                <a:gd name="T58" fmla="*/ 132 w 220"/>
                <a:gd name="T59" fmla="*/ 3 h 220"/>
                <a:gd name="T60" fmla="*/ 153 w 220"/>
                <a:gd name="T61" fmla="*/ 8 h 220"/>
                <a:gd name="T62" fmla="*/ 172 w 220"/>
                <a:gd name="T63" fmla="*/ 19 h 220"/>
                <a:gd name="T64" fmla="*/ 188 w 220"/>
                <a:gd name="T65" fmla="*/ 32 h 220"/>
                <a:gd name="T66" fmla="*/ 201 w 220"/>
                <a:gd name="T67" fmla="*/ 48 h 220"/>
                <a:gd name="T68" fmla="*/ 209 w 220"/>
                <a:gd name="T69" fmla="*/ 67 h 220"/>
                <a:gd name="T70" fmla="*/ 217 w 220"/>
                <a:gd name="T71" fmla="*/ 88 h 220"/>
                <a:gd name="T72" fmla="*/ 220 w 220"/>
                <a:gd name="T73" fmla="*/ 110 h 220"/>
                <a:gd name="T74" fmla="*/ 220 w 220"/>
                <a:gd name="T7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220">
                  <a:moveTo>
                    <a:pt x="220" y="110"/>
                  </a:moveTo>
                  <a:lnTo>
                    <a:pt x="220" y="110"/>
                  </a:lnTo>
                  <a:lnTo>
                    <a:pt x="217" y="131"/>
                  </a:lnTo>
                  <a:lnTo>
                    <a:pt x="209" y="153"/>
                  </a:lnTo>
                  <a:lnTo>
                    <a:pt x="201" y="172"/>
                  </a:lnTo>
                  <a:lnTo>
                    <a:pt x="188" y="188"/>
                  </a:lnTo>
                  <a:lnTo>
                    <a:pt x="172" y="201"/>
                  </a:lnTo>
                  <a:lnTo>
                    <a:pt x="153" y="212"/>
                  </a:lnTo>
                  <a:lnTo>
                    <a:pt x="132" y="217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86" y="217"/>
                  </a:lnTo>
                  <a:lnTo>
                    <a:pt x="67" y="212"/>
                  </a:lnTo>
                  <a:lnTo>
                    <a:pt x="49" y="201"/>
                  </a:lnTo>
                  <a:lnTo>
                    <a:pt x="32" y="188"/>
                  </a:lnTo>
                  <a:lnTo>
                    <a:pt x="19" y="172"/>
                  </a:lnTo>
                  <a:lnTo>
                    <a:pt x="8" y="153"/>
                  </a:lnTo>
                  <a:lnTo>
                    <a:pt x="0" y="13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88"/>
                  </a:lnTo>
                  <a:lnTo>
                    <a:pt x="8" y="67"/>
                  </a:lnTo>
                  <a:lnTo>
                    <a:pt x="19" y="48"/>
                  </a:lnTo>
                  <a:lnTo>
                    <a:pt x="32" y="32"/>
                  </a:lnTo>
                  <a:lnTo>
                    <a:pt x="49" y="19"/>
                  </a:lnTo>
                  <a:lnTo>
                    <a:pt x="67" y="8"/>
                  </a:lnTo>
                  <a:lnTo>
                    <a:pt x="86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3"/>
                  </a:lnTo>
                  <a:lnTo>
                    <a:pt x="153" y="8"/>
                  </a:lnTo>
                  <a:lnTo>
                    <a:pt x="172" y="19"/>
                  </a:lnTo>
                  <a:lnTo>
                    <a:pt x="188" y="32"/>
                  </a:lnTo>
                  <a:lnTo>
                    <a:pt x="201" y="48"/>
                  </a:lnTo>
                  <a:lnTo>
                    <a:pt x="209" y="67"/>
                  </a:lnTo>
                  <a:lnTo>
                    <a:pt x="217" y="88"/>
                  </a:lnTo>
                  <a:lnTo>
                    <a:pt x="220" y="110"/>
                  </a:lnTo>
                  <a:lnTo>
                    <a:pt x="220" y="11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400"/>
            <p:cNvSpPr>
              <a:spLocks noEditPoints="1"/>
            </p:cNvSpPr>
            <p:nvPr/>
          </p:nvSpPr>
          <p:spPr bwMode="auto">
            <a:xfrm>
              <a:off x="8053233" y="3646496"/>
              <a:ext cx="382588" cy="384175"/>
            </a:xfrm>
            <a:custGeom>
              <a:avLst/>
              <a:gdLst>
                <a:gd name="T0" fmla="*/ 120 w 241"/>
                <a:gd name="T1" fmla="*/ 242 h 242"/>
                <a:gd name="T2" fmla="*/ 72 w 241"/>
                <a:gd name="T3" fmla="*/ 233 h 242"/>
                <a:gd name="T4" fmla="*/ 34 w 241"/>
                <a:gd name="T5" fmla="*/ 207 h 242"/>
                <a:gd name="T6" fmla="*/ 8 w 241"/>
                <a:gd name="T7" fmla="*/ 169 h 242"/>
                <a:gd name="T8" fmla="*/ 0 w 241"/>
                <a:gd name="T9" fmla="*/ 121 h 242"/>
                <a:gd name="T10" fmla="*/ 2 w 241"/>
                <a:gd name="T11" fmla="*/ 97 h 242"/>
                <a:gd name="T12" fmla="*/ 18 w 241"/>
                <a:gd name="T13" fmla="*/ 54 h 242"/>
                <a:gd name="T14" fmla="*/ 53 w 241"/>
                <a:gd name="T15" fmla="*/ 22 h 242"/>
                <a:gd name="T16" fmla="*/ 96 w 241"/>
                <a:gd name="T17" fmla="*/ 3 h 242"/>
                <a:gd name="T18" fmla="*/ 120 w 241"/>
                <a:gd name="T19" fmla="*/ 0 h 242"/>
                <a:gd name="T20" fmla="*/ 166 w 241"/>
                <a:gd name="T21" fmla="*/ 11 h 242"/>
                <a:gd name="T22" fmla="*/ 203 w 241"/>
                <a:gd name="T23" fmla="*/ 35 h 242"/>
                <a:gd name="T24" fmla="*/ 230 w 241"/>
                <a:gd name="T25" fmla="*/ 75 h 242"/>
                <a:gd name="T26" fmla="*/ 241 w 241"/>
                <a:gd name="T27" fmla="*/ 121 h 242"/>
                <a:gd name="T28" fmla="*/ 238 w 241"/>
                <a:gd name="T29" fmla="*/ 145 h 242"/>
                <a:gd name="T30" fmla="*/ 219 w 241"/>
                <a:gd name="T31" fmla="*/ 188 h 242"/>
                <a:gd name="T32" fmla="*/ 187 w 241"/>
                <a:gd name="T33" fmla="*/ 220 h 242"/>
                <a:gd name="T34" fmla="*/ 144 w 241"/>
                <a:gd name="T35" fmla="*/ 239 h 242"/>
                <a:gd name="T36" fmla="*/ 120 w 241"/>
                <a:gd name="T37" fmla="*/ 242 h 242"/>
                <a:gd name="T38" fmla="*/ 120 w 241"/>
                <a:gd name="T39" fmla="*/ 22 h 242"/>
                <a:gd name="T40" fmla="*/ 80 w 241"/>
                <a:gd name="T41" fmla="*/ 30 h 242"/>
                <a:gd name="T42" fmla="*/ 48 w 241"/>
                <a:gd name="T43" fmla="*/ 51 h 242"/>
                <a:gd name="T44" fmla="*/ 29 w 241"/>
                <a:gd name="T45" fmla="*/ 83 h 242"/>
                <a:gd name="T46" fmla="*/ 21 w 241"/>
                <a:gd name="T47" fmla="*/ 121 h 242"/>
                <a:gd name="T48" fmla="*/ 21 w 241"/>
                <a:gd name="T49" fmla="*/ 142 h 242"/>
                <a:gd name="T50" fmla="*/ 37 w 241"/>
                <a:gd name="T51" fmla="*/ 177 h 242"/>
                <a:gd name="T52" fmla="*/ 64 w 241"/>
                <a:gd name="T53" fmla="*/ 204 h 242"/>
                <a:gd name="T54" fmla="*/ 99 w 241"/>
                <a:gd name="T55" fmla="*/ 217 h 242"/>
                <a:gd name="T56" fmla="*/ 120 w 241"/>
                <a:gd name="T57" fmla="*/ 220 h 242"/>
                <a:gd name="T58" fmla="*/ 158 w 241"/>
                <a:gd name="T59" fmla="*/ 212 h 242"/>
                <a:gd name="T60" fmla="*/ 190 w 241"/>
                <a:gd name="T61" fmla="*/ 191 h 242"/>
                <a:gd name="T62" fmla="*/ 211 w 241"/>
                <a:gd name="T63" fmla="*/ 161 h 242"/>
                <a:gd name="T64" fmla="*/ 219 w 241"/>
                <a:gd name="T65" fmla="*/ 121 h 242"/>
                <a:gd name="T66" fmla="*/ 217 w 241"/>
                <a:gd name="T67" fmla="*/ 102 h 242"/>
                <a:gd name="T68" fmla="*/ 201 w 241"/>
                <a:gd name="T69" fmla="*/ 65 h 242"/>
                <a:gd name="T70" fmla="*/ 174 w 241"/>
                <a:gd name="T71" fmla="*/ 38 h 242"/>
                <a:gd name="T72" fmla="*/ 139 w 241"/>
                <a:gd name="T73" fmla="*/ 24 h 242"/>
                <a:gd name="T74" fmla="*/ 120 w 241"/>
                <a:gd name="T75" fmla="*/ 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1" h="242">
                  <a:moveTo>
                    <a:pt x="120" y="242"/>
                  </a:moveTo>
                  <a:lnTo>
                    <a:pt x="120" y="242"/>
                  </a:lnTo>
                  <a:lnTo>
                    <a:pt x="96" y="239"/>
                  </a:lnTo>
                  <a:lnTo>
                    <a:pt x="72" y="233"/>
                  </a:lnTo>
                  <a:lnTo>
                    <a:pt x="53" y="220"/>
                  </a:lnTo>
                  <a:lnTo>
                    <a:pt x="34" y="207"/>
                  </a:lnTo>
                  <a:lnTo>
                    <a:pt x="18" y="188"/>
                  </a:lnTo>
                  <a:lnTo>
                    <a:pt x="8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8" y="75"/>
                  </a:lnTo>
                  <a:lnTo>
                    <a:pt x="18" y="54"/>
                  </a:lnTo>
                  <a:lnTo>
                    <a:pt x="34" y="35"/>
                  </a:lnTo>
                  <a:lnTo>
                    <a:pt x="53" y="22"/>
                  </a:lnTo>
                  <a:lnTo>
                    <a:pt x="72" y="11"/>
                  </a:lnTo>
                  <a:lnTo>
                    <a:pt x="96" y="3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66" y="11"/>
                  </a:lnTo>
                  <a:lnTo>
                    <a:pt x="187" y="22"/>
                  </a:lnTo>
                  <a:lnTo>
                    <a:pt x="203" y="35"/>
                  </a:lnTo>
                  <a:lnTo>
                    <a:pt x="219" y="54"/>
                  </a:lnTo>
                  <a:lnTo>
                    <a:pt x="230" y="75"/>
                  </a:lnTo>
                  <a:lnTo>
                    <a:pt x="238" y="97"/>
                  </a:lnTo>
                  <a:lnTo>
                    <a:pt x="241" y="121"/>
                  </a:lnTo>
                  <a:lnTo>
                    <a:pt x="241" y="121"/>
                  </a:lnTo>
                  <a:lnTo>
                    <a:pt x="238" y="145"/>
                  </a:lnTo>
                  <a:lnTo>
                    <a:pt x="230" y="169"/>
                  </a:lnTo>
                  <a:lnTo>
                    <a:pt x="219" y="188"/>
                  </a:lnTo>
                  <a:lnTo>
                    <a:pt x="203" y="207"/>
                  </a:lnTo>
                  <a:lnTo>
                    <a:pt x="187" y="220"/>
                  </a:lnTo>
                  <a:lnTo>
                    <a:pt x="166" y="233"/>
                  </a:lnTo>
                  <a:lnTo>
                    <a:pt x="144" y="239"/>
                  </a:lnTo>
                  <a:lnTo>
                    <a:pt x="120" y="242"/>
                  </a:lnTo>
                  <a:lnTo>
                    <a:pt x="120" y="242"/>
                  </a:lnTo>
                  <a:close/>
                  <a:moveTo>
                    <a:pt x="120" y="22"/>
                  </a:moveTo>
                  <a:lnTo>
                    <a:pt x="120" y="22"/>
                  </a:lnTo>
                  <a:lnTo>
                    <a:pt x="99" y="24"/>
                  </a:lnTo>
                  <a:lnTo>
                    <a:pt x="80" y="30"/>
                  </a:lnTo>
                  <a:lnTo>
                    <a:pt x="64" y="38"/>
                  </a:lnTo>
                  <a:lnTo>
                    <a:pt x="48" y="51"/>
                  </a:lnTo>
                  <a:lnTo>
                    <a:pt x="37" y="65"/>
                  </a:lnTo>
                  <a:lnTo>
                    <a:pt x="29" y="83"/>
                  </a:lnTo>
                  <a:lnTo>
                    <a:pt x="21" y="102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1" y="142"/>
                  </a:lnTo>
                  <a:lnTo>
                    <a:pt x="29" y="161"/>
                  </a:lnTo>
                  <a:lnTo>
                    <a:pt x="37" y="177"/>
                  </a:lnTo>
                  <a:lnTo>
                    <a:pt x="48" y="191"/>
                  </a:lnTo>
                  <a:lnTo>
                    <a:pt x="64" y="204"/>
                  </a:lnTo>
                  <a:lnTo>
                    <a:pt x="80" y="212"/>
                  </a:lnTo>
                  <a:lnTo>
                    <a:pt x="99" y="217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39" y="217"/>
                  </a:lnTo>
                  <a:lnTo>
                    <a:pt x="158" y="212"/>
                  </a:lnTo>
                  <a:lnTo>
                    <a:pt x="174" y="204"/>
                  </a:lnTo>
                  <a:lnTo>
                    <a:pt x="190" y="191"/>
                  </a:lnTo>
                  <a:lnTo>
                    <a:pt x="201" y="177"/>
                  </a:lnTo>
                  <a:lnTo>
                    <a:pt x="211" y="161"/>
                  </a:lnTo>
                  <a:lnTo>
                    <a:pt x="217" y="142"/>
                  </a:lnTo>
                  <a:lnTo>
                    <a:pt x="219" y="121"/>
                  </a:lnTo>
                  <a:lnTo>
                    <a:pt x="219" y="121"/>
                  </a:lnTo>
                  <a:lnTo>
                    <a:pt x="217" y="102"/>
                  </a:lnTo>
                  <a:lnTo>
                    <a:pt x="211" y="83"/>
                  </a:lnTo>
                  <a:lnTo>
                    <a:pt x="201" y="65"/>
                  </a:lnTo>
                  <a:lnTo>
                    <a:pt x="190" y="51"/>
                  </a:lnTo>
                  <a:lnTo>
                    <a:pt x="174" y="38"/>
                  </a:lnTo>
                  <a:lnTo>
                    <a:pt x="158" y="30"/>
                  </a:lnTo>
                  <a:lnTo>
                    <a:pt x="139" y="24"/>
                  </a:lnTo>
                  <a:lnTo>
                    <a:pt x="120" y="22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0" name="Freeform 401"/>
            <p:cNvSpPr>
              <a:spLocks/>
            </p:cNvSpPr>
            <p:nvPr/>
          </p:nvSpPr>
          <p:spPr bwMode="auto">
            <a:xfrm>
              <a:off x="7904008" y="4578361"/>
              <a:ext cx="207963" cy="204788"/>
            </a:xfrm>
            <a:custGeom>
              <a:avLst/>
              <a:gdLst>
                <a:gd name="T0" fmla="*/ 131 w 131"/>
                <a:gd name="T1" fmla="*/ 65 h 129"/>
                <a:gd name="T2" fmla="*/ 131 w 131"/>
                <a:gd name="T3" fmla="*/ 65 h 129"/>
                <a:gd name="T4" fmla="*/ 128 w 131"/>
                <a:gd name="T5" fmla="*/ 78 h 129"/>
                <a:gd name="T6" fmla="*/ 126 w 131"/>
                <a:gd name="T7" fmla="*/ 89 h 129"/>
                <a:gd name="T8" fmla="*/ 120 w 131"/>
                <a:gd name="T9" fmla="*/ 102 h 129"/>
                <a:gd name="T10" fmla="*/ 112 w 131"/>
                <a:gd name="T11" fmla="*/ 110 h 129"/>
                <a:gd name="T12" fmla="*/ 102 w 131"/>
                <a:gd name="T13" fmla="*/ 118 h 129"/>
                <a:gd name="T14" fmla="*/ 91 w 131"/>
                <a:gd name="T15" fmla="*/ 124 h 129"/>
                <a:gd name="T16" fmla="*/ 77 w 131"/>
                <a:gd name="T17" fmla="*/ 129 h 129"/>
                <a:gd name="T18" fmla="*/ 67 w 131"/>
                <a:gd name="T19" fmla="*/ 129 h 129"/>
                <a:gd name="T20" fmla="*/ 67 w 131"/>
                <a:gd name="T21" fmla="*/ 129 h 129"/>
                <a:gd name="T22" fmla="*/ 53 w 131"/>
                <a:gd name="T23" fmla="*/ 129 h 129"/>
                <a:gd name="T24" fmla="*/ 40 w 131"/>
                <a:gd name="T25" fmla="*/ 124 h 129"/>
                <a:gd name="T26" fmla="*/ 29 w 131"/>
                <a:gd name="T27" fmla="*/ 118 h 129"/>
                <a:gd name="T28" fmla="*/ 18 w 131"/>
                <a:gd name="T29" fmla="*/ 110 h 129"/>
                <a:gd name="T30" fmla="*/ 10 w 131"/>
                <a:gd name="T31" fmla="*/ 102 h 129"/>
                <a:gd name="T32" fmla="*/ 5 w 131"/>
                <a:gd name="T33" fmla="*/ 89 h 129"/>
                <a:gd name="T34" fmla="*/ 2 w 131"/>
                <a:gd name="T35" fmla="*/ 78 h 129"/>
                <a:gd name="T36" fmla="*/ 0 w 131"/>
                <a:gd name="T37" fmla="*/ 65 h 129"/>
                <a:gd name="T38" fmla="*/ 0 w 131"/>
                <a:gd name="T39" fmla="*/ 65 h 129"/>
                <a:gd name="T40" fmla="*/ 2 w 131"/>
                <a:gd name="T41" fmla="*/ 51 h 129"/>
                <a:gd name="T42" fmla="*/ 5 w 131"/>
                <a:gd name="T43" fmla="*/ 38 h 129"/>
                <a:gd name="T44" fmla="*/ 10 w 131"/>
                <a:gd name="T45" fmla="*/ 27 h 129"/>
                <a:gd name="T46" fmla="*/ 18 w 131"/>
                <a:gd name="T47" fmla="*/ 19 h 129"/>
                <a:gd name="T48" fmla="*/ 29 w 131"/>
                <a:gd name="T49" fmla="*/ 11 h 129"/>
                <a:gd name="T50" fmla="*/ 40 w 131"/>
                <a:gd name="T51" fmla="*/ 3 h 129"/>
                <a:gd name="T52" fmla="*/ 53 w 131"/>
                <a:gd name="T53" fmla="*/ 0 h 129"/>
                <a:gd name="T54" fmla="*/ 67 w 131"/>
                <a:gd name="T55" fmla="*/ 0 h 129"/>
                <a:gd name="T56" fmla="*/ 67 w 131"/>
                <a:gd name="T57" fmla="*/ 0 h 129"/>
                <a:gd name="T58" fmla="*/ 77 w 131"/>
                <a:gd name="T59" fmla="*/ 0 h 129"/>
                <a:gd name="T60" fmla="*/ 91 w 131"/>
                <a:gd name="T61" fmla="*/ 3 h 129"/>
                <a:gd name="T62" fmla="*/ 102 w 131"/>
                <a:gd name="T63" fmla="*/ 11 h 129"/>
                <a:gd name="T64" fmla="*/ 112 w 131"/>
                <a:gd name="T65" fmla="*/ 19 h 129"/>
                <a:gd name="T66" fmla="*/ 120 w 131"/>
                <a:gd name="T67" fmla="*/ 27 h 129"/>
                <a:gd name="T68" fmla="*/ 126 w 131"/>
                <a:gd name="T69" fmla="*/ 38 h 129"/>
                <a:gd name="T70" fmla="*/ 128 w 131"/>
                <a:gd name="T71" fmla="*/ 51 h 129"/>
                <a:gd name="T72" fmla="*/ 131 w 131"/>
                <a:gd name="T73" fmla="*/ 65 h 129"/>
                <a:gd name="T74" fmla="*/ 131 w 131"/>
                <a:gd name="T75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131" y="65"/>
                  </a:moveTo>
                  <a:lnTo>
                    <a:pt x="131" y="65"/>
                  </a:lnTo>
                  <a:lnTo>
                    <a:pt x="128" y="78"/>
                  </a:lnTo>
                  <a:lnTo>
                    <a:pt x="126" y="89"/>
                  </a:lnTo>
                  <a:lnTo>
                    <a:pt x="120" y="102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1" y="124"/>
                  </a:lnTo>
                  <a:lnTo>
                    <a:pt x="77" y="129"/>
                  </a:lnTo>
                  <a:lnTo>
                    <a:pt x="67" y="129"/>
                  </a:lnTo>
                  <a:lnTo>
                    <a:pt x="67" y="129"/>
                  </a:lnTo>
                  <a:lnTo>
                    <a:pt x="53" y="129"/>
                  </a:lnTo>
                  <a:lnTo>
                    <a:pt x="40" y="124"/>
                  </a:lnTo>
                  <a:lnTo>
                    <a:pt x="29" y="118"/>
                  </a:lnTo>
                  <a:lnTo>
                    <a:pt x="18" y="110"/>
                  </a:lnTo>
                  <a:lnTo>
                    <a:pt x="10" y="102"/>
                  </a:lnTo>
                  <a:lnTo>
                    <a:pt x="5" y="89"/>
                  </a:lnTo>
                  <a:lnTo>
                    <a:pt x="2" y="7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51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1"/>
                  </a:lnTo>
                  <a:lnTo>
                    <a:pt x="40" y="3"/>
                  </a:lnTo>
                  <a:lnTo>
                    <a:pt x="53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2" y="11"/>
                  </a:lnTo>
                  <a:lnTo>
                    <a:pt x="112" y="19"/>
                  </a:lnTo>
                  <a:lnTo>
                    <a:pt x="120" y="27"/>
                  </a:lnTo>
                  <a:lnTo>
                    <a:pt x="126" y="38"/>
                  </a:lnTo>
                  <a:lnTo>
                    <a:pt x="128" y="51"/>
                  </a:lnTo>
                  <a:lnTo>
                    <a:pt x="131" y="65"/>
                  </a:lnTo>
                  <a:lnTo>
                    <a:pt x="131" y="6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402"/>
            <p:cNvSpPr>
              <a:spLocks noEditPoints="1"/>
            </p:cNvSpPr>
            <p:nvPr/>
          </p:nvSpPr>
          <p:spPr bwMode="auto">
            <a:xfrm>
              <a:off x="7886546" y="4562485"/>
              <a:ext cx="242888" cy="238124"/>
            </a:xfrm>
            <a:custGeom>
              <a:avLst/>
              <a:gdLst>
                <a:gd name="T0" fmla="*/ 78 w 153"/>
                <a:gd name="T1" fmla="*/ 150 h 150"/>
                <a:gd name="T2" fmla="*/ 48 w 153"/>
                <a:gd name="T3" fmla="*/ 145 h 150"/>
                <a:gd name="T4" fmla="*/ 24 w 153"/>
                <a:gd name="T5" fmla="*/ 128 h 150"/>
                <a:gd name="T6" fmla="*/ 5 w 153"/>
                <a:gd name="T7" fmla="*/ 104 h 150"/>
                <a:gd name="T8" fmla="*/ 0 w 153"/>
                <a:gd name="T9" fmla="*/ 75 h 150"/>
                <a:gd name="T10" fmla="*/ 3 w 153"/>
                <a:gd name="T11" fmla="*/ 59 h 150"/>
                <a:gd name="T12" fmla="*/ 13 w 153"/>
                <a:gd name="T13" fmla="*/ 32 h 150"/>
                <a:gd name="T14" fmla="*/ 35 w 153"/>
                <a:gd name="T15" fmla="*/ 10 h 150"/>
                <a:gd name="T16" fmla="*/ 62 w 153"/>
                <a:gd name="T17" fmla="*/ 0 h 150"/>
                <a:gd name="T18" fmla="*/ 78 w 153"/>
                <a:gd name="T19" fmla="*/ 0 h 150"/>
                <a:gd name="T20" fmla="*/ 107 w 153"/>
                <a:gd name="T21" fmla="*/ 5 h 150"/>
                <a:gd name="T22" fmla="*/ 131 w 153"/>
                <a:gd name="T23" fmla="*/ 21 h 150"/>
                <a:gd name="T24" fmla="*/ 147 w 153"/>
                <a:gd name="T25" fmla="*/ 45 h 150"/>
                <a:gd name="T26" fmla="*/ 153 w 153"/>
                <a:gd name="T27" fmla="*/ 75 h 150"/>
                <a:gd name="T28" fmla="*/ 150 w 153"/>
                <a:gd name="T29" fmla="*/ 91 h 150"/>
                <a:gd name="T30" fmla="*/ 139 w 153"/>
                <a:gd name="T31" fmla="*/ 118 h 150"/>
                <a:gd name="T32" fmla="*/ 118 w 153"/>
                <a:gd name="T33" fmla="*/ 137 h 150"/>
                <a:gd name="T34" fmla="*/ 91 w 153"/>
                <a:gd name="T35" fmla="*/ 150 h 150"/>
                <a:gd name="T36" fmla="*/ 78 w 153"/>
                <a:gd name="T37" fmla="*/ 150 h 150"/>
                <a:gd name="T38" fmla="*/ 78 w 153"/>
                <a:gd name="T39" fmla="*/ 21 h 150"/>
                <a:gd name="T40" fmla="*/ 56 w 153"/>
                <a:gd name="T41" fmla="*/ 24 h 150"/>
                <a:gd name="T42" fmla="*/ 37 w 153"/>
                <a:gd name="T43" fmla="*/ 35 h 150"/>
                <a:gd name="T44" fmla="*/ 27 w 153"/>
                <a:gd name="T45" fmla="*/ 53 h 150"/>
                <a:gd name="T46" fmla="*/ 21 w 153"/>
                <a:gd name="T47" fmla="*/ 75 h 150"/>
                <a:gd name="T48" fmla="*/ 24 w 153"/>
                <a:gd name="T49" fmla="*/ 86 h 150"/>
                <a:gd name="T50" fmla="*/ 32 w 153"/>
                <a:gd name="T51" fmla="*/ 104 h 150"/>
                <a:gd name="T52" fmla="*/ 46 w 153"/>
                <a:gd name="T53" fmla="*/ 120 h 150"/>
                <a:gd name="T54" fmla="*/ 64 w 153"/>
                <a:gd name="T55" fmla="*/ 128 h 150"/>
                <a:gd name="T56" fmla="*/ 78 w 153"/>
                <a:gd name="T57" fmla="*/ 128 h 150"/>
                <a:gd name="T58" fmla="*/ 99 w 153"/>
                <a:gd name="T59" fmla="*/ 126 h 150"/>
                <a:gd name="T60" fmla="*/ 115 w 153"/>
                <a:gd name="T61" fmla="*/ 112 h 150"/>
                <a:gd name="T62" fmla="*/ 126 w 153"/>
                <a:gd name="T63" fmla="*/ 96 h 150"/>
                <a:gd name="T64" fmla="*/ 131 w 153"/>
                <a:gd name="T65" fmla="*/ 75 h 150"/>
                <a:gd name="T66" fmla="*/ 131 w 153"/>
                <a:gd name="T67" fmla="*/ 64 h 150"/>
                <a:gd name="T68" fmla="*/ 121 w 153"/>
                <a:gd name="T69" fmla="*/ 45 h 150"/>
                <a:gd name="T70" fmla="*/ 107 w 153"/>
                <a:gd name="T71" fmla="*/ 29 h 150"/>
                <a:gd name="T72" fmla="*/ 88 w 153"/>
                <a:gd name="T73" fmla="*/ 21 h 150"/>
                <a:gd name="T74" fmla="*/ 78 w 153"/>
                <a:gd name="T75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0">
                  <a:moveTo>
                    <a:pt x="78" y="150"/>
                  </a:moveTo>
                  <a:lnTo>
                    <a:pt x="78" y="150"/>
                  </a:lnTo>
                  <a:lnTo>
                    <a:pt x="62" y="150"/>
                  </a:lnTo>
                  <a:lnTo>
                    <a:pt x="48" y="145"/>
                  </a:lnTo>
                  <a:lnTo>
                    <a:pt x="35" y="137"/>
                  </a:lnTo>
                  <a:lnTo>
                    <a:pt x="24" y="128"/>
                  </a:lnTo>
                  <a:lnTo>
                    <a:pt x="13" y="118"/>
                  </a:lnTo>
                  <a:lnTo>
                    <a:pt x="5" y="104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0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18" y="10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5"/>
                  </a:lnTo>
                  <a:lnTo>
                    <a:pt x="150" y="59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50" y="91"/>
                  </a:lnTo>
                  <a:lnTo>
                    <a:pt x="147" y="104"/>
                  </a:lnTo>
                  <a:lnTo>
                    <a:pt x="139" y="118"/>
                  </a:lnTo>
                  <a:lnTo>
                    <a:pt x="131" y="128"/>
                  </a:lnTo>
                  <a:lnTo>
                    <a:pt x="118" y="137"/>
                  </a:lnTo>
                  <a:lnTo>
                    <a:pt x="107" y="145"/>
                  </a:lnTo>
                  <a:lnTo>
                    <a:pt x="91" y="150"/>
                  </a:lnTo>
                  <a:lnTo>
                    <a:pt x="78" y="150"/>
                  </a:lnTo>
                  <a:lnTo>
                    <a:pt x="78" y="150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4" y="21"/>
                  </a:lnTo>
                  <a:lnTo>
                    <a:pt x="56" y="24"/>
                  </a:lnTo>
                  <a:lnTo>
                    <a:pt x="46" y="29"/>
                  </a:lnTo>
                  <a:lnTo>
                    <a:pt x="37" y="35"/>
                  </a:lnTo>
                  <a:lnTo>
                    <a:pt x="32" y="45"/>
                  </a:lnTo>
                  <a:lnTo>
                    <a:pt x="27" y="53"/>
                  </a:lnTo>
                  <a:lnTo>
                    <a:pt x="24" y="64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4" y="86"/>
                  </a:lnTo>
                  <a:lnTo>
                    <a:pt x="27" y="96"/>
                  </a:lnTo>
                  <a:lnTo>
                    <a:pt x="32" y="104"/>
                  </a:lnTo>
                  <a:lnTo>
                    <a:pt x="37" y="112"/>
                  </a:lnTo>
                  <a:lnTo>
                    <a:pt x="46" y="120"/>
                  </a:lnTo>
                  <a:lnTo>
                    <a:pt x="56" y="126"/>
                  </a:lnTo>
                  <a:lnTo>
                    <a:pt x="6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8" y="128"/>
                  </a:lnTo>
                  <a:lnTo>
                    <a:pt x="99" y="126"/>
                  </a:lnTo>
                  <a:lnTo>
                    <a:pt x="107" y="120"/>
                  </a:lnTo>
                  <a:lnTo>
                    <a:pt x="115" y="112"/>
                  </a:lnTo>
                  <a:lnTo>
                    <a:pt x="121" y="104"/>
                  </a:lnTo>
                  <a:lnTo>
                    <a:pt x="126" y="96"/>
                  </a:lnTo>
                  <a:lnTo>
                    <a:pt x="131" y="86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64"/>
                  </a:lnTo>
                  <a:lnTo>
                    <a:pt x="126" y="53"/>
                  </a:lnTo>
                  <a:lnTo>
                    <a:pt x="121" y="45"/>
                  </a:lnTo>
                  <a:lnTo>
                    <a:pt x="115" y="35"/>
                  </a:lnTo>
                  <a:lnTo>
                    <a:pt x="107" y="29"/>
                  </a:lnTo>
                  <a:lnTo>
                    <a:pt x="99" y="24"/>
                  </a:lnTo>
                  <a:lnTo>
                    <a:pt x="88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2" name="Freeform 403"/>
            <p:cNvSpPr>
              <a:spLocks/>
            </p:cNvSpPr>
            <p:nvPr/>
          </p:nvSpPr>
          <p:spPr bwMode="auto">
            <a:xfrm>
              <a:off x="7486495" y="5243522"/>
              <a:ext cx="220663" cy="217487"/>
            </a:xfrm>
            <a:custGeom>
              <a:avLst/>
              <a:gdLst>
                <a:gd name="T0" fmla="*/ 139 w 139"/>
                <a:gd name="T1" fmla="*/ 67 h 137"/>
                <a:gd name="T2" fmla="*/ 139 w 139"/>
                <a:gd name="T3" fmla="*/ 67 h 137"/>
                <a:gd name="T4" fmla="*/ 137 w 139"/>
                <a:gd name="T5" fmla="*/ 83 h 137"/>
                <a:gd name="T6" fmla="*/ 134 w 139"/>
                <a:gd name="T7" fmla="*/ 94 h 137"/>
                <a:gd name="T8" fmla="*/ 126 w 139"/>
                <a:gd name="T9" fmla="*/ 107 h 137"/>
                <a:gd name="T10" fmla="*/ 118 w 139"/>
                <a:gd name="T11" fmla="*/ 118 h 137"/>
                <a:gd name="T12" fmla="*/ 107 w 139"/>
                <a:gd name="T13" fmla="*/ 126 h 137"/>
                <a:gd name="T14" fmla="*/ 96 w 139"/>
                <a:gd name="T15" fmla="*/ 131 h 137"/>
                <a:gd name="T16" fmla="*/ 83 w 139"/>
                <a:gd name="T17" fmla="*/ 137 h 137"/>
                <a:gd name="T18" fmla="*/ 70 w 139"/>
                <a:gd name="T19" fmla="*/ 137 h 137"/>
                <a:gd name="T20" fmla="*/ 70 w 139"/>
                <a:gd name="T21" fmla="*/ 137 h 137"/>
                <a:gd name="T22" fmla="*/ 56 w 139"/>
                <a:gd name="T23" fmla="*/ 137 h 137"/>
                <a:gd name="T24" fmla="*/ 43 w 139"/>
                <a:gd name="T25" fmla="*/ 131 h 137"/>
                <a:gd name="T26" fmla="*/ 29 w 139"/>
                <a:gd name="T27" fmla="*/ 126 h 137"/>
                <a:gd name="T28" fmla="*/ 21 w 139"/>
                <a:gd name="T29" fmla="*/ 118 h 137"/>
                <a:gd name="T30" fmla="*/ 13 w 139"/>
                <a:gd name="T31" fmla="*/ 107 h 137"/>
                <a:gd name="T32" fmla="*/ 5 w 139"/>
                <a:gd name="T33" fmla="*/ 94 h 137"/>
                <a:gd name="T34" fmla="*/ 3 w 139"/>
                <a:gd name="T35" fmla="*/ 83 h 137"/>
                <a:gd name="T36" fmla="*/ 0 w 139"/>
                <a:gd name="T37" fmla="*/ 67 h 137"/>
                <a:gd name="T38" fmla="*/ 0 w 139"/>
                <a:gd name="T39" fmla="*/ 67 h 137"/>
                <a:gd name="T40" fmla="*/ 3 w 139"/>
                <a:gd name="T41" fmla="*/ 53 h 137"/>
                <a:gd name="T42" fmla="*/ 5 w 139"/>
                <a:gd name="T43" fmla="*/ 40 h 137"/>
                <a:gd name="T44" fmla="*/ 13 w 139"/>
                <a:gd name="T45" fmla="*/ 29 h 137"/>
                <a:gd name="T46" fmla="*/ 21 w 139"/>
                <a:gd name="T47" fmla="*/ 19 h 137"/>
                <a:gd name="T48" fmla="*/ 29 w 139"/>
                <a:gd name="T49" fmla="*/ 11 h 137"/>
                <a:gd name="T50" fmla="*/ 43 w 139"/>
                <a:gd name="T51" fmla="*/ 5 h 137"/>
                <a:gd name="T52" fmla="*/ 56 w 139"/>
                <a:gd name="T53" fmla="*/ 0 h 137"/>
                <a:gd name="T54" fmla="*/ 70 w 139"/>
                <a:gd name="T55" fmla="*/ 0 h 137"/>
                <a:gd name="T56" fmla="*/ 70 w 139"/>
                <a:gd name="T57" fmla="*/ 0 h 137"/>
                <a:gd name="T58" fmla="*/ 83 w 139"/>
                <a:gd name="T59" fmla="*/ 0 h 137"/>
                <a:gd name="T60" fmla="*/ 96 w 139"/>
                <a:gd name="T61" fmla="*/ 5 h 137"/>
                <a:gd name="T62" fmla="*/ 107 w 139"/>
                <a:gd name="T63" fmla="*/ 11 h 137"/>
                <a:gd name="T64" fmla="*/ 118 w 139"/>
                <a:gd name="T65" fmla="*/ 19 h 137"/>
                <a:gd name="T66" fmla="*/ 126 w 139"/>
                <a:gd name="T67" fmla="*/ 29 h 137"/>
                <a:gd name="T68" fmla="*/ 134 w 139"/>
                <a:gd name="T69" fmla="*/ 40 h 137"/>
                <a:gd name="T70" fmla="*/ 137 w 139"/>
                <a:gd name="T71" fmla="*/ 53 h 137"/>
                <a:gd name="T72" fmla="*/ 139 w 139"/>
                <a:gd name="T73" fmla="*/ 67 h 137"/>
                <a:gd name="T74" fmla="*/ 139 w 139"/>
                <a:gd name="T75" fmla="*/ 6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137">
                  <a:moveTo>
                    <a:pt x="139" y="67"/>
                  </a:moveTo>
                  <a:lnTo>
                    <a:pt x="139" y="67"/>
                  </a:lnTo>
                  <a:lnTo>
                    <a:pt x="137" y="83"/>
                  </a:lnTo>
                  <a:lnTo>
                    <a:pt x="134" y="94"/>
                  </a:lnTo>
                  <a:lnTo>
                    <a:pt x="126" y="107"/>
                  </a:lnTo>
                  <a:lnTo>
                    <a:pt x="118" y="118"/>
                  </a:lnTo>
                  <a:lnTo>
                    <a:pt x="107" y="126"/>
                  </a:lnTo>
                  <a:lnTo>
                    <a:pt x="96" y="131"/>
                  </a:lnTo>
                  <a:lnTo>
                    <a:pt x="83" y="137"/>
                  </a:lnTo>
                  <a:lnTo>
                    <a:pt x="70" y="137"/>
                  </a:lnTo>
                  <a:lnTo>
                    <a:pt x="70" y="137"/>
                  </a:lnTo>
                  <a:lnTo>
                    <a:pt x="56" y="137"/>
                  </a:lnTo>
                  <a:lnTo>
                    <a:pt x="43" y="131"/>
                  </a:lnTo>
                  <a:lnTo>
                    <a:pt x="29" y="126"/>
                  </a:lnTo>
                  <a:lnTo>
                    <a:pt x="21" y="118"/>
                  </a:lnTo>
                  <a:lnTo>
                    <a:pt x="13" y="107"/>
                  </a:lnTo>
                  <a:lnTo>
                    <a:pt x="5" y="94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13" y="29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6" y="5"/>
                  </a:lnTo>
                  <a:lnTo>
                    <a:pt x="107" y="11"/>
                  </a:lnTo>
                  <a:lnTo>
                    <a:pt x="118" y="19"/>
                  </a:lnTo>
                  <a:lnTo>
                    <a:pt x="126" y="29"/>
                  </a:lnTo>
                  <a:lnTo>
                    <a:pt x="134" y="40"/>
                  </a:lnTo>
                  <a:lnTo>
                    <a:pt x="137" y="53"/>
                  </a:lnTo>
                  <a:lnTo>
                    <a:pt x="139" y="67"/>
                  </a:lnTo>
                  <a:lnTo>
                    <a:pt x="13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404"/>
            <p:cNvSpPr>
              <a:spLocks noEditPoints="1"/>
            </p:cNvSpPr>
            <p:nvPr/>
          </p:nvSpPr>
          <p:spPr bwMode="auto">
            <a:xfrm>
              <a:off x="7469034" y="5226061"/>
              <a:ext cx="255588" cy="250825"/>
            </a:xfrm>
            <a:custGeom>
              <a:avLst/>
              <a:gdLst>
                <a:gd name="T0" fmla="*/ 81 w 161"/>
                <a:gd name="T1" fmla="*/ 158 h 158"/>
                <a:gd name="T2" fmla="*/ 48 w 161"/>
                <a:gd name="T3" fmla="*/ 153 h 158"/>
                <a:gd name="T4" fmla="*/ 24 w 161"/>
                <a:gd name="T5" fmla="*/ 134 h 158"/>
                <a:gd name="T6" fmla="*/ 6 w 161"/>
                <a:gd name="T7" fmla="*/ 110 h 158"/>
                <a:gd name="T8" fmla="*/ 0 w 161"/>
                <a:gd name="T9" fmla="*/ 78 h 158"/>
                <a:gd name="T10" fmla="*/ 3 w 161"/>
                <a:gd name="T11" fmla="*/ 62 h 158"/>
                <a:gd name="T12" fmla="*/ 14 w 161"/>
                <a:gd name="T13" fmla="*/ 35 h 158"/>
                <a:gd name="T14" fmla="*/ 35 w 161"/>
                <a:gd name="T15" fmla="*/ 14 h 158"/>
                <a:gd name="T16" fmla="*/ 65 w 161"/>
                <a:gd name="T17" fmla="*/ 0 h 158"/>
                <a:gd name="T18" fmla="*/ 81 w 161"/>
                <a:gd name="T19" fmla="*/ 0 h 158"/>
                <a:gd name="T20" fmla="*/ 110 w 161"/>
                <a:gd name="T21" fmla="*/ 5 h 158"/>
                <a:gd name="T22" fmla="*/ 137 w 161"/>
                <a:gd name="T23" fmla="*/ 22 h 158"/>
                <a:gd name="T24" fmla="*/ 153 w 161"/>
                <a:gd name="T25" fmla="*/ 48 h 158"/>
                <a:gd name="T26" fmla="*/ 161 w 161"/>
                <a:gd name="T27" fmla="*/ 78 h 158"/>
                <a:gd name="T28" fmla="*/ 158 w 161"/>
                <a:gd name="T29" fmla="*/ 94 h 158"/>
                <a:gd name="T30" fmla="*/ 148 w 161"/>
                <a:gd name="T31" fmla="*/ 123 h 158"/>
                <a:gd name="T32" fmla="*/ 126 w 161"/>
                <a:gd name="T33" fmla="*/ 145 h 158"/>
                <a:gd name="T34" fmla="*/ 97 w 161"/>
                <a:gd name="T35" fmla="*/ 158 h 158"/>
                <a:gd name="T36" fmla="*/ 81 w 161"/>
                <a:gd name="T37" fmla="*/ 158 h 158"/>
                <a:gd name="T38" fmla="*/ 81 w 161"/>
                <a:gd name="T39" fmla="*/ 22 h 158"/>
                <a:gd name="T40" fmla="*/ 56 w 161"/>
                <a:gd name="T41" fmla="*/ 24 h 158"/>
                <a:gd name="T42" fmla="*/ 40 w 161"/>
                <a:gd name="T43" fmla="*/ 38 h 158"/>
                <a:gd name="T44" fmla="*/ 27 w 161"/>
                <a:gd name="T45" fmla="*/ 56 h 158"/>
                <a:gd name="T46" fmla="*/ 22 w 161"/>
                <a:gd name="T47" fmla="*/ 78 h 158"/>
                <a:gd name="T48" fmla="*/ 24 w 161"/>
                <a:gd name="T49" fmla="*/ 91 h 158"/>
                <a:gd name="T50" fmla="*/ 32 w 161"/>
                <a:gd name="T51" fmla="*/ 113 h 158"/>
                <a:gd name="T52" fmla="*/ 48 w 161"/>
                <a:gd name="T53" fmla="*/ 126 h 158"/>
                <a:gd name="T54" fmla="*/ 70 w 161"/>
                <a:gd name="T55" fmla="*/ 137 h 158"/>
                <a:gd name="T56" fmla="*/ 81 w 161"/>
                <a:gd name="T57" fmla="*/ 137 h 158"/>
                <a:gd name="T58" fmla="*/ 102 w 161"/>
                <a:gd name="T59" fmla="*/ 132 h 158"/>
                <a:gd name="T60" fmla="*/ 121 w 161"/>
                <a:gd name="T61" fmla="*/ 121 h 158"/>
                <a:gd name="T62" fmla="*/ 134 w 161"/>
                <a:gd name="T63" fmla="*/ 102 h 158"/>
                <a:gd name="T64" fmla="*/ 140 w 161"/>
                <a:gd name="T65" fmla="*/ 78 h 158"/>
                <a:gd name="T66" fmla="*/ 137 w 161"/>
                <a:gd name="T67" fmla="*/ 67 h 158"/>
                <a:gd name="T68" fmla="*/ 129 w 161"/>
                <a:gd name="T69" fmla="*/ 46 h 158"/>
                <a:gd name="T70" fmla="*/ 113 w 161"/>
                <a:gd name="T71" fmla="*/ 30 h 158"/>
                <a:gd name="T72" fmla="*/ 91 w 161"/>
                <a:gd name="T73" fmla="*/ 22 h 158"/>
                <a:gd name="T74" fmla="*/ 81 w 161"/>
                <a:gd name="T75" fmla="*/ 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58">
                  <a:moveTo>
                    <a:pt x="81" y="158"/>
                  </a:moveTo>
                  <a:lnTo>
                    <a:pt x="81" y="158"/>
                  </a:lnTo>
                  <a:lnTo>
                    <a:pt x="65" y="158"/>
                  </a:lnTo>
                  <a:lnTo>
                    <a:pt x="48" y="153"/>
                  </a:lnTo>
                  <a:lnTo>
                    <a:pt x="35" y="145"/>
                  </a:lnTo>
                  <a:lnTo>
                    <a:pt x="24" y="134"/>
                  </a:lnTo>
                  <a:lnTo>
                    <a:pt x="14" y="123"/>
                  </a:lnTo>
                  <a:lnTo>
                    <a:pt x="6" y="110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6" y="48"/>
                  </a:lnTo>
                  <a:lnTo>
                    <a:pt x="14" y="35"/>
                  </a:lnTo>
                  <a:lnTo>
                    <a:pt x="24" y="22"/>
                  </a:lnTo>
                  <a:lnTo>
                    <a:pt x="35" y="14"/>
                  </a:lnTo>
                  <a:lnTo>
                    <a:pt x="48" y="5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10" y="5"/>
                  </a:lnTo>
                  <a:lnTo>
                    <a:pt x="126" y="14"/>
                  </a:lnTo>
                  <a:lnTo>
                    <a:pt x="137" y="22"/>
                  </a:lnTo>
                  <a:lnTo>
                    <a:pt x="148" y="35"/>
                  </a:lnTo>
                  <a:lnTo>
                    <a:pt x="153" y="48"/>
                  </a:lnTo>
                  <a:lnTo>
                    <a:pt x="158" y="62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58" y="94"/>
                  </a:lnTo>
                  <a:lnTo>
                    <a:pt x="153" y="110"/>
                  </a:lnTo>
                  <a:lnTo>
                    <a:pt x="148" y="123"/>
                  </a:lnTo>
                  <a:lnTo>
                    <a:pt x="137" y="134"/>
                  </a:lnTo>
                  <a:lnTo>
                    <a:pt x="126" y="145"/>
                  </a:lnTo>
                  <a:lnTo>
                    <a:pt x="110" y="153"/>
                  </a:lnTo>
                  <a:lnTo>
                    <a:pt x="97" y="158"/>
                  </a:lnTo>
                  <a:lnTo>
                    <a:pt x="81" y="158"/>
                  </a:lnTo>
                  <a:lnTo>
                    <a:pt x="81" y="158"/>
                  </a:lnTo>
                  <a:close/>
                  <a:moveTo>
                    <a:pt x="81" y="22"/>
                  </a:moveTo>
                  <a:lnTo>
                    <a:pt x="81" y="22"/>
                  </a:lnTo>
                  <a:lnTo>
                    <a:pt x="70" y="22"/>
                  </a:lnTo>
                  <a:lnTo>
                    <a:pt x="56" y="24"/>
                  </a:lnTo>
                  <a:lnTo>
                    <a:pt x="48" y="30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27" y="56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91"/>
                  </a:lnTo>
                  <a:lnTo>
                    <a:pt x="27" y="102"/>
                  </a:lnTo>
                  <a:lnTo>
                    <a:pt x="32" y="113"/>
                  </a:lnTo>
                  <a:lnTo>
                    <a:pt x="40" y="121"/>
                  </a:lnTo>
                  <a:lnTo>
                    <a:pt x="48" y="126"/>
                  </a:lnTo>
                  <a:lnTo>
                    <a:pt x="56" y="132"/>
                  </a:lnTo>
                  <a:lnTo>
                    <a:pt x="70" y="137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91" y="137"/>
                  </a:lnTo>
                  <a:lnTo>
                    <a:pt x="102" y="132"/>
                  </a:lnTo>
                  <a:lnTo>
                    <a:pt x="113" y="126"/>
                  </a:lnTo>
                  <a:lnTo>
                    <a:pt x="121" y="121"/>
                  </a:lnTo>
                  <a:lnTo>
                    <a:pt x="129" y="113"/>
                  </a:lnTo>
                  <a:lnTo>
                    <a:pt x="134" y="102"/>
                  </a:lnTo>
                  <a:lnTo>
                    <a:pt x="137" y="91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37" y="67"/>
                  </a:lnTo>
                  <a:lnTo>
                    <a:pt x="134" y="56"/>
                  </a:lnTo>
                  <a:lnTo>
                    <a:pt x="129" y="46"/>
                  </a:lnTo>
                  <a:lnTo>
                    <a:pt x="121" y="38"/>
                  </a:lnTo>
                  <a:lnTo>
                    <a:pt x="113" y="30"/>
                  </a:lnTo>
                  <a:lnTo>
                    <a:pt x="102" y="24"/>
                  </a:lnTo>
                  <a:lnTo>
                    <a:pt x="91" y="22"/>
                  </a:lnTo>
                  <a:lnTo>
                    <a:pt x="81" y="22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4" name="Freeform 405"/>
            <p:cNvSpPr>
              <a:spLocks/>
            </p:cNvSpPr>
            <p:nvPr/>
          </p:nvSpPr>
          <p:spPr bwMode="auto">
            <a:xfrm>
              <a:off x="6719734" y="5795973"/>
              <a:ext cx="212725" cy="209549"/>
            </a:xfrm>
            <a:custGeom>
              <a:avLst/>
              <a:gdLst>
                <a:gd name="T0" fmla="*/ 134 w 134"/>
                <a:gd name="T1" fmla="*/ 68 h 132"/>
                <a:gd name="T2" fmla="*/ 134 w 134"/>
                <a:gd name="T3" fmla="*/ 68 h 132"/>
                <a:gd name="T4" fmla="*/ 132 w 134"/>
                <a:gd name="T5" fmla="*/ 81 h 132"/>
                <a:gd name="T6" fmla="*/ 129 w 134"/>
                <a:gd name="T7" fmla="*/ 92 h 132"/>
                <a:gd name="T8" fmla="*/ 121 w 134"/>
                <a:gd name="T9" fmla="*/ 102 h 132"/>
                <a:gd name="T10" fmla="*/ 113 w 134"/>
                <a:gd name="T11" fmla="*/ 113 h 132"/>
                <a:gd name="T12" fmla="*/ 105 w 134"/>
                <a:gd name="T13" fmla="*/ 121 h 132"/>
                <a:gd name="T14" fmla="*/ 91 w 134"/>
                <a:gd name="T15" fmla="*/ 129 h 132"/>
                <a:gd name="T16" fmla="*/ 81 w 134"/>
                <a:gd name="T17" fmla="*/ 132 h 132"/>
                <a:gd name="T18" fmla="*/ 67 w 134"/>
                <a:gd name="T19" fmla="*/ 132 h 132"/>
                <a:gd name="T20" fmla="*/ 67 w 134"/>
                <a:gd name="T21" fmla="*/ 132 h 132"/>
                <a:gd name="T22" fmla="*/ 54 w 134"/>
                <a:gd name="T23" fmla="*/ 132 h 132"/>
                <a:gd name="T24" fmla="*/ 40 w 134"/>
                <a:gd name="T25" fmla="*/ 129 h 132"/>
                <a:gd name="T26" fmla="*/ 30 w 134"/>
                <a:gd name="T27" fmla="*/ 121 h 132"/>
                <a:gd name="T28" fmla="*/ 19 w 134"/>
                <a:gd name="T29" fmla="*/ 113 h 132"/>
                <a:gd name="T30" fmla="*/ 11 w 134"/>
                <a:gd name="T31" fmla="*/ 102 h 132"/>
                <a:gd name="T32" fmla="*/ 6 w 134"/>
                <a:gd name="T33" fmla="*/ 92 h 132"/>
                <a:gd name="T34" fmla="*/ 0 w 134"/>
                <a:gd name="T35" fmla="*/ 81 h 132"/>
                <a:gd name="T36" fmla="*/ 0 w 134"/>
                <a:gd name="T37" fmla="*/ 68 h 132"/>
                <a:gd name="T38" fmla="*/ 0 w 134"/>
                <a:gd name="T39" fmla="*/ 68 h 132"/>
                <a:gd name="T40" fmla="*/ 0 w 134"/>
                <a:gd name="T41" fmla="*/ 54 h 132"/>
                <a:gd name="T42" fmla="*/ 6 w 134"/>
                <a:gd name="T43" fmla="*/ 41 h 132"/>
                <a:gd name="T44" fmla="*/ 11 w 134"/>
                <a:gd name="T45" fmla="*/ 30 h 132"/>
                <a:gd name="T46" fmla="*/ 19 w 134"/>
                <a:gd name="T47" fmla="*/ 19 h 132"/>
                <a:gd name="T48" fmla="*/ 30 w 134"/>
                <a:gd name="T49" fmla="*/ 11 h 132"/>
                <a:gd name="T50" fmla="*/ 40 w 134"/>
                <a:gd name="T51" fmla="*/ 6 h 132"/>
                <a:gd name="T52" fmla="*/ 54 w 134"/>
                <a:gd name="T53" fmla="*/ 0 h 132"/>
                <a:gd name="T54" fmla="*/ 67 w 134"/>
                <a:gd name="T55" fmla="*/ 0 h 132"/>
                <a:gd name="T56" fmla="*/ 67 w 134"/>
                <a:gd name="T57" fmla="*/ 0 h 132"/>
                <a:gd name="T58" fmla="*/ 81 w 134"/>
                <a:gd name="T59" fmla="*/ 0 h 132"/>
                <a:gd name="T60" fmla="*/ 91 w 134"/>
                <a:gd name="T61" fmla="*/ 6 h 132"/>
                <a:gd name="T62" fmla="*/ 105 w 134"/>
                <a:gd name="T63" fmla="*/ 11 h 132"/>
                <a:gd name="T64" fmla="*/ 113 w 134"/>
                <a:gd name="T65" fmla="*/ 19 h 132"/>
                <a:gd name="T66" fmla="*/ 121 w 134"/>
                <a:gd name="T67" fmla="*/ 30 h 132"/>
                <a:gd name="T68" fmla="*/ 129 w 134"/>
                <a:gd name="T69" fmla="*/ 41 h 132"/>
                <a:gd name="T70" fmla="*/ 132 w 134"/>
                <a:gd name="T71" fmla="*/ 54 h 132"/>
                <a:gd name="T72" fmla="*/ 134 w 134"/>
                <a:gd name="T73" fmla="*/ 68 h 132"/>
                <a:gd name="T74" fmla="*/ 134 w 134"/>
                <a:gd name="T7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134" y="68"/>
                  </a:moveTo>
                  <a:lnTo>
                    <a:pt x="134" y="68"/>
                  </a:lnTo>
                  <a:lnTo>
                    <a:pt x="132" y="81"/>
                  </a:lnTo>
                  <a:lnTo>
                    <a:pt x="129" y="92"/>
                  </a:lnTo>
                  <a:lnTo>
                    <a:pt x="121" y="102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1" y="129"/>
                  </a:lnTo>
                  <a:lnTo>
                    <a:pt x="81" y="132"/>
                  </a:lnTo>
                  <a:lnTo>
                    <a:pt x="67" y="132"/>
                  </a:lnTo>
                  <a:lnTo>
                    <a:pt x="67" y="132"/>
                  </a:lnTo>
                  <a:lnTo>
                    <a:pt x="54" y="132"/>
                  </a:lnTo>
                  <a:lnTo>
                    <a:pt x="40" y="129"/>
                  </a:lnTo>
                  <a:lnTo>
                    <a:pt x="30" y="121"/>
                  </a:lnTo>
                  <a:lnTo>
                    <a:pt x="19" y="113"/>
                  </a:lnTo>
                  <a:lnTo>
                    <a:pt x="11" y="102"/>
                  </a:lnTo>
                  <a:lnTo>
                    <a:pt x="6" y="92"/>
                  </a:lnTo>
                  <a:lnTo>
                    <a:pt x="0" y="8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6" y="41"/>
                  </a:lnTo>
                  <a:lnTo>
                    <a:pt x="11" y="30"/>
                  </a:lnTo>
                  <a:lnTo>
                    <a:pt x="19" y="19"/>
                  </a:lnTo>
                  <a:lnTo>
                    <a:pt x="30" y="11"/>
                  </a:lnTo>
                  <a:lnTo>
                    <a:pt x="40" y="6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0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1"/>
                  </a:lnTo>
                  <a:lnTo>
                    <a:pt x="132" y="54"/>
                  </a:lnTo>
                  <a:lnTo>
                    <a:pt x="134" y="68"/>
                  </a:lnTo>
                  <a:lnTo>
                    <a:pt x="134" y="6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406"/>
            <p:cNvSpPr>
              <a:spLocks noEditPoints="1"/>
            </p:cNvSpPr>
            <p:nvPr/>
          </p:nvSpPr>
          <p:spPr bwMode="auto">
            <a:xfrm>
              <a:off x="6702271" y="5780096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9 w 156"/>
                <a:gd name="T3" fmla="*/ 147 h 153"/>
                <a:gd name="T4" fmla="*/ 22 w 156"/>
                <a:gd name="T5" fmla="*/ 131 h 153"/>
                <a:gd name="T6" fmla="*/ 6 w 156"/>
                <a:gd name="T7" fmla="*/ 107 h 153"/>
                <a:gd name="T8" fmla="*/ 0 w 156"/>
                <a:gd name="T9" fmla="*/ 78 h 153"/>
                <a:gd name="T10" fmla="*/ 0 w 156"/>
                <a:gd name="T11" fmla="*/ 61 h 153"/>
                <a:gd name="T12" fmla="*/ 14 w 156"/>
                <a:gd name="T13" fmla="*/ 32 h 153"/>
                <a:gd name="T14" fmla="*/ 35 w 156"/>
                <a:gd name="T15" fmla="*/ 13 h 153"/>
                <a:gd name="T16" fmla="*/ 62 w 156"/>
                <a:gd name="T17" fmla="*/ 0 h 153"/>
                <a:gd name="T18" fmla="*/ 78 w 156"/>
                <a:gd name="T19" fmla="*/ 0 h 153"/>
                <a:gd name="T20" fmla="*/ 108 w 156"/>
                <a:gd name="T21" fmla="*/ 5 h 153"/>
                <a:gd name="T22" fmla="*/ 132 w 156"/>
                <a:gd name="T23" fmla="*/ 21 h 153"/>
                <a:gd name="T24" fmla="*/ 148 w 156"/>
                <a:gd name="T25" fmla="*/ 45 h 153"/>
                <a:gd name="T26" fmla="*/ 156 w 156"/>
                <a:gd name="T27" fmla="*/ 78 h 153"/>
                <a:gd name="T28" fmla="*/ 153 w 156"/>
                <a:gd name="T29" fmla="*/ 91 h 153"/>
                <a:gd name="T30" fmla="*/ 143 w 156"/>
                <a:gd name="T31" fmla="*/ 120 h 153"/>
                <a:gd name="T32" fmla="*/ 121 w 156"/>
                <a:gd name="T33" fmla="*/ 142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1 h 153"/>
                <a:gd name="T40" fmla="*/ 57 w 156"/>
                <a:gd name="T41" fmla="*/ 24 h 153"/>
                <a:gd name="T42" fmla="*/ 38 w 156"/>
                <a:gd name="T43" fmla="*/ 37 h 153"/>
                <a:gd name="T44" fmla="*/ 25 w 156"/>
                <a:gd name="T45" fmla="*/ 53 h 153"/>
                <a:gd name="T46" fmla="*/ 22 w 156"/>
                <a:gd name="T47" fmla="*/ 78 h 153"/>
                <a:gd name="T48" fmla="*/ 22 w 156"/>
                <a:gd name="T49" fmla="*/ 88 h 153"/>
                <a:gd name="T50" fmla="*/ 30 w 156"/>
                <a:gd name="T51" fmla="*/ 107 h 153"/>
                <a:gd name="T52" fmla="*/ 46 w 156"/>
                <a:gd name="T53" fmla="*/ 123 h 153"/>
                <a:gd name="T54" fmla="*/ 68 w 156"/>
                <a:gd name="T55" fmla="*/ 131 h 153"/>
                <a:gd name="T56" fmla="*/ 78 w 156"/>
                <a:gd name="T57" fmla="*/ 131 h 153"/>
                <a:gd name="T58" fmla="*/ 100 w 156"/>
                <a:gd name="T59" fmla="*/ 128 h 153"/>
                <a:gd name="T60" fmla="*/ 118 w 156"/>
                <a:gd name="T61" fmla="*/ 115 h 153"/>
                <a:gd name="T62" fmla="*/ 129 w 156"/>
                <a:gd name="T63" fmla="*/ 99 h 153"/>
                <a:gd name="T64" fmla="*/ 135 w 156"/>
                <a:gd name="T65" fmla="*/ 78 h 153"/>
                <a:gd name="T66" fmla="*/ 132 w 156"/>
                <a:gd name="T67" fmla="*/ 64 h 153"/>
                <a:gd name="T68" fmla="*/ 124 w 156"/>
                <a:gd name="T69" fmla="*/ 45 h 153"/>
                <a:gd name="T70" fmla="*/ 108 w 156"/>
                <a:gd name="T71" fmla="*/ 29 h 153"/>
                <a:gd name="T72" fmla="*/ 89 w 156"/>
                <a:gd name="T73" fmla="*/ 21 h 153"/>
                <a:gd name="T74" fmla="*/ 78 w 156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9" y="147"/>
                  </a:lnTo>
                  <a:lnTo>
                    <a:pt x="35" y="142"/>
                  </a:lnTo>
                  <a:lnTo>
                    <a:pt x="22" y="131"/>
                  </a:lnTo>
                  <a:lnTo>
                    <a:pt x="14" y="120"/>
                  </a:lnTo>
                  <a:lnTo>
                    <a:pt x="6" y="107"/>
                  </a:lnTo>
                  <a:lnTo>
                    <a:pt x="0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8" y="5"/>
                  </a:lnTo>
                  <a:lnTo>
                    <a:pt x="121" y="13"/>
                  </a:lnTo>
                  <a:lnTo>
                    <a:pt x="132" y="21"/>
                  </a:lnTo>
                  <a:lnTo>
                    <a:pt x="143" y="32"/>
                  </a:lnTo>
                  <a:lnTo>
                    <a:pt x="148" y="45"/>
                  </a:lnTo>
                  <a:lnTo>
                    <a:pt x="153" y="61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1"/>
                  </a:lnTo>
                  <a:lnTo>
                    <a:pt x="148" y="107"/>
                  </a:lnTo>
                  <a:lnTo>
                    <a:pt x="143" y="120"/>
                  </a:lnTo>
                  <a:lnTo>
                    <a:pt x="132" y="131"/>
                  </a:lnTo>
                  <a:lnTo>
                    <a:pt x="121" y="142"/>
                  </a:lnTo>
                  <a:lnTo>
                    <a:pt x="108" y="147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8" y="21"/>
                  </a:lnTo>
                  <a:lnTo>
                    <a:pt x="57" y="24"/>
                  </a:lnTo>
                  <a:lnTo>
                    <a:pt x="46" y="29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5" y="53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5" y="99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3"/>
                  </a:lnTo>
                  <a:lnTo>
                    <a:pt x="57" y="128"/>
                  </a:lnTo>
                  <a:lnTo>
                    <a:pt x="68" y="131"/>
                  </a:lnTo>
                  <a:lnTo>
                    <a:pt x="78" y="131"/>
                  </a:lnTo>
                  <a:lnTo>
                    <a:pt x="78" y="131"/>
                  </a:lnTo>
                  <a:lnTo>
                    <a:pt x="89" y="131"/>
                  </a:lnTo>
                  <a:lnTo>
                    <a:pt x="100" y="128"/>
                  </a:lnTo>
                  <a:lnTo>
                    <a:pt x="108" y="123"/>
                  </a:lnTo>
                  <a:lnTo>
                    <a:pt x="118" y="115"/>
                  </a:lnTo>
                  <a:lnTo>
                    <a:pt x="124" y="107"/>
                  </a:lnTo>
                  <a:lnTo>
                    <a:pt x="129" y="99"/>
                  </a:lnTo>
                  <a:lnTo>
                    <a:pt x="132" y="8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2" y="64"/>
                  </a:lnTo>
                  <a:lnTo>
                    <a:pt x="129" y="53"/>
                  </a:lnTo>
                  <a:lnTo>
                    <a:pt x="124" y="45"/>
                  </a:lnTo>
                  <a:lnTo>
                    <a:pt x="118" y="37"/>
                  </a:lnTo>
                  <a:lnTo>
                    <a:pt x="108" y="29"/>
                  </a:lnTo>
                  <a:lnTo>
                    <a:pt x="100" y="24"/>
                  </a:lnTo>
                  <a:lnTo>
                    <a:pt x="89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6" name="Freeform 407"/>
            <p:cNvSpPr>
              <a:spLocks/>
            </p:cNvSpPr>
            <p:nvPr/>
          </p:nvSpPr>
          <p:spPr bwMode="auto">
            <a:xfrm>
              <a:off x="5592609" y="5957898"/>
              <a:ext cx="344488" cy="341312"/>
            </a:xfrm>
            <a:custGeom>
              <a:avLst/>
              <a:gdLst>
                <a:gd name="T0" fmla="*/ 217 w 217"/>
                <a:gd name="T1" fmla="*/ 108 h 215"/>
                <a:gd name="T2" fmla="*/ 217 w 217"/>
                <a:gd name="T3" fmla="*/ 108 h 215"/>
                <a:gd name="T4" fmla="*/ 214 w 217"/>
                <a:gd name="T5" fmla="*/ 129 h 215"/>
                <a:gd name="T6" fmla="*/ 209 w 217"/>
                <a:gd name="T7" fmla="*/ 151 h 215"/>
                <a:gd name="T8" fmla="*/ 198 w 217"/>
                <a:gd name="T9" fmla="*/ 169 h 215"/>
                <a:gd name="T10" fmla="*/ 185 w 217"/>
                <a:gd name="T11" fmla="*/ 185 h 215"/>
                <a:gd name="T12" fmla="*/ 169 w 217"/>
                <a:gd name="T13" fmla="*/ 199 h 215"/>
                <a:gd name="T14" fmla="*/ 150 w 217"/>
                <a:gd name="T15" fmla="*/ 207 h 215"/>
                <a:gd name="T16" fmla="*/ 131 w 217"/>
                <a:gd name="T17" fmla="*/ 215 h 215"/>
                <a:gd name="T18" fmla="*/ 110 w 217"/>
                <a:gd name="T19" fmla="*/ 215 h 215"/>
                <a:gd name="T20" fmla="*/ 110 w 217"/>
                <a:gd name="T21" fmla="*/ 215 h 215"/>
                <a:gd name="T22" fmla="*/ 88 w 217"/>
                <a:gd name="T23" fmla="*/ 215 h 215"/>
                <a:gd name="T24" fmla="*/ 67 w 217"/>
                <a:gd name="T25" fmla="*/ 207 h 215"/>
                <a:gd name="T26" fmla="*/ 48 w 217"/>
                <a:gd name="T27" fmla="*/ 199 h 215"/>
                <a:gd name="T28" fmla="*/ 32 w 217"/>
                <a:gd name="T29" fmla="*/ 185 h 215"/>
                <a:gd name="T30" fmla="*/ 18 w 217"/>
                <a:gd name="T31" fmla="*/ 169 h 215"/>
                <a:gd name="T32" fmla="*/ 10 w 217"/>
                <a:gd name="T33" fmla="*/ 151 h 215"/>
                <a:gd name="T34" fmla="*/ 2 w 217"/>
                <a:gd name="T35" fmla="*/ 129 h 215"/>
                <a:gd name="T36" fmla="*/ 0 w 217"/>
                <a:gd name="T37" fmla="*/ 108 h 215"/>
                <a:gd name="T38" fmla="*/ 0 w 217"/>
                <a:gd name="T39" fmla="*/ 108 h 215"/>
                <a:gd name="T40" fmla="*/ 2 w 217"/>
                <a:gd name="T41" fmla="*/ 86 h 215"/>
                <a:gd name="T42" fmla="*/ 10 w 217"/>
                <a:gd name="T43" fmla="*/ 65 h 215"/>
                <a:gd name="T44" fmla="*/ 18 w 217"/>
                <a:gd name="T45" fmla="*/ 49 h 215"/>
                <a:gd name="T46" fmla="*/ 32 w 217"/>
                <a:gd name="T47" fmla="*/ 33 h 215"/>
                <a:gd name="T48" fmla="*/ 48 w 217"/>
                <a:gd name="T49" fmla="*/ 19 h 215"/>
                <a:gd name="T50" fmla="*/ 67 w 217"/>
                <a:gd name="T51" fmla="*/ 8 h 215"/>
                <a:gd name="T52" fmla="*/ 88 w 217"/>
                <a:gd name="T53" fmla="*/ 3 h 215"/>
                <a:gd name="T54" fmla="*/ 110 w 217"/>
                <a:gd name="T55" fmla="*/ 0 h 215"/>
                <a:gd name="T56" fmla="*/ 110 w 217"/>
                <a:gd name="T57" fmla="*/ 0 h 215"/>
                <a:gd name="T58" fmla="*/ 131 w 217"/>
                <a:gd name="T59" fmla="*/ 3 h 215"/>
                <a:gd name="T60" fmla="*/ 150 w 217"/>
                <a:gd name="T61" fmla="*/ 8 h 215"/>
                <a:gd name="T62" fmla="*/ 169 w 217"/>
                <a:gd name="T63" fmla="*/ 19 h 215"/>
                <a:gd name="T64" fmla="*/ 185 w 217"/>
                <a:gd name="T65" fmla="*/ 33 h 215"/>
                <a:gd name="T66" fmla="*/ 198 w 217"/>
                <a:gd name="T67" fmla="*/ 49 h 215"/>
                <a:gd name="T68" fmla="*/ 209 w 217"/>
                <a:gd name="T69" fmla="*/ 65 h 215"/>
                <a:gd name="T70" fmla="*/ 214 w 217"/>
                <a:gd name="T71" fmla="*/ 86 h 215"/>
                <a:gd name="T72" fmla="*/ 217 w 217"/>
                <a:gd name="T73" fmla="*/ 108 h 215"/>
                <a:gd name="T74" fmla="*/ 217 w 217"/>
                <a:gd name="T75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15">
                  <a:moveTo>
                    <a:pt x="217" y="108"/>
                  </a:moveTo>
                  <a:lnTo>
                    <a:pt x="217" y="108"/>
                  </a:lnTo>
                  <a:lnTo>
                    <a:pt x="214" y="129"/>
                  </a:lnTo>
                  <a:lnTo>
                    <a:pt x="209" y="151"/>
                  </a:lnTo>
                  <a:lnTo>
                    <a:pt x="198" y="169"/>
                  </a:lnTo>
                  <a:lnTo>
                    <a:pt x="185" y="185"/>
                  </a:lnTo>
                  <a:lnTo>
                    <a:pt x="169" y="199"/>
                  </a:lnTo>
                  <a:lnTo>
                    <a:pt x="150" y="207"/>
                  </a:lnTo>
                  <a:lnTo>
                    <a:pt x="131" y="215"/>
                  </a:lnTo>
                  <a:lnTo>
                    <a:pt x="110" y="215"/>
                  </a:lnTo>
                  <a:lnTo>
                    <a:pt x="110" y="215"/>
                  </a:lnTo>
                  <a:lnTo>
                    <a:pt x="88" y="215"/>
                  </a:lnTo>
                  <a:lnTo>
                    <a:pt x="67" y="207"/>
                  </a:lnTo>
                  <a:lnTo>
                    <a:pt x="48" y="199"/>
                  </a:lnTo>
                  <a:lnTo>
                    <a:pt x="32" y="185"/>
                  </a:lnTo>
                  <a:lnTo>
                    <a:pt x="18" y="169"/>
                  </a:lnTo>
                  <a:lnTo>
                    <a:pt x="10" y="151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10" y="65"/>
                  </a:lnTo>
                  <a:lnTo>
                    <a:pt x="18" y="49"/>
                  </a:lnTo>
                  <a:lnTo>
                    <a:pt x="32" y="33"/>
                  </a:lnTo>
                  <a:lnTo>
                    <a:pt x="48" y="19"/>
                  </a:lnTo>
                  <a:lnTo>
                    <a:pt x="67" y="8"/>
                  </a:lnTo>
                  <a:lnTo>
                    <a:pt x="88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1" y="3"/>
                  </a:lnTo>
                  <a:lnTo>
                    <a:pt x="150" y="8"/>
                  </a:lnTo>
                  <a:lnTo>
                    <a:pt x="169" y="19"/>
                  </a:lnTo>
                  <a:lnTo>
                    <a:pt x="185" y="33"/>
                  </a:lnTo>
                  <a:lnTo>
                    <a:pt x="198" y="49"/>
                  </a:lnTo>
                  <a:lnTo>
                    <a:pt x="209" y="65"/>
                  </a:lnTo>
                  <a:lnTo>
                    <a:pt x="214" y="86"/>
                  </a:lnTo>
                  <a:lnTo>
                    <a:pt x="217" y="108"/>
                  </a:lnTo>
                  <a:lnTo>
                    <a:pt x="217" y="10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408"/>
            <p:cNvSpPr>
              <a:spLocks noEditPoints="1"/>
            </p:cNvSpPr>
            <p:nvPr/>
          </p:nvSpPr>
          <p:spPr bwMode="auto">
            <a:xfrm>
              <a:off x="5575146" y="5942022"/>
              <a:ext cx="377825" cy="374650"/>
            </a:xfrm>
            <a:custGeom>
              <a:avLst/>
              <a:gdLst>
                <a:gd name="T0" fmla="*/ 121 w 238"/>
                <a:gd name="T1" fmla="*/ 236 h 236"/>
                <a:gd name="T2" fmla="*/ 75 w 238"/>
                <a:gd name="T3" fmla="*/ 228 h 236"/>
                <a:gd name="T4" fmla="*/ 35 w 238"/>
                <a:gd name="T5" fmla="*/ 201 h 236"/>
                <a:gd name="T6" fmla="*/ 11 w 238"/>
                <a:gd name="T7" fmla="*/ 163 h 236"/>
                <a:gd name="T8" fmla="*/ 0 w 238"/>
                <a:gd name="T9" fmla="*/ 118 h 236"/>
                <a:gd name="T10" fmla="*/ 3 w 238"/>
                <a:gd name="T11" fmla="*/ 94 h 236"/>
                <a:gd name="T12" fmla="*/ 21 w 238"/>
                <a:gd name="T13" fmla="*/ 51 h 236"/>
                <a:gd name="T14" fmla="*/ 53 w 238"/>
                <a:gd name="T15" fmla="*/ 18 h 236"/>
                <a:gd name="T16" fmla="*/ 96 w 238"/>
                <a:gd name="T17" fmla="*/ 2 h 236"/>
                <a:gd name="T18" fmla="*/ 121 w 238"/>
                <a:gd name="T19" fmla="*/ 0 h 236"/>
                <a:gd name="T20" fmla="*/ 166 w 238"/>
                <a:gd name="T21" fmla="*/ 8 h 236"/>
                <a:gd name="T22" fmla="*/ 204 w 238"/>
                <a:gd name="T23" fmla="*/ 35 h 236"/>
                <a:gd name="T24" fmla="*/ 230 w 238"/>
                <a:gd name="T25" fmla="*/ 72 h 236"/>
                <a:gd name="T26" fmla="*/ 238 w 238"/>
                <a:gd name="T27" fmla="*/ 118 h 236"/>
                <a:gd name="T28" fmla="*/ 236 w 238"/>
                <a:gd name="T29" fmla="*/ 142 h 236"/>
                <a:gd name="T30" fmla="*/ 220 w 238"/>
                <a:gd name="T31" fmla="*/ 185 h 236"/>
                <a:gd name="T32" fmla="*/ 188 w 238"/>
                <a:gd name="T33" fmla="*/ 217 h 236"/>
                <a:gd name="T34" fmla="*/ 145 w 238"/>
                <a:gd name="T35" fmla="*/ 236 h 236"/>
                <a:gd name="T36" fmla="*/ 121 w 238"/>
                <a:gd name="T37" fmla="*/ 236 h 236"/>
                <a:gd name="T38" fmla="*/ 121 w 238"/>
                <a:gd name="T39" fmla="*/ 21 h 236"/>
                <a:gd name="T40" fmla="*/ 83 w 238"/>
                <a:gd name="T41" fmla="*/ 29 h 236"/>
                <a:gd name="T42" fmla="*/ 51 w 238"/>
                <a:gd name="T43" fmla="*/ 48 h 236"/>
                <a:gd name="T44" fmla="*/ 29 w 238"/>
                <a:gd name="T45" fmla="*/ 80 h 236"/>
                <a:gd name="T46" fmla="*/ 21 w 238"/>
                <a:gd name="T47" fmla="*/ 118 h 236"/>
                <a:gd name="T48" fmla="*/ 24 w 238"/>
                <a:gd name="T49" fmla="*/ 136 h 236"/>
                <a:gd name="T50" fmla="*/ 40 w 238"/>
                <a:gd name="T51" fmla="*/ 171 h 236"/>
                <a:gd name="T52" fmla="*/ 64 w 238"/>
                <a:gd name="T53" fmla="*/ 198 h 236"/>
                <a:gd name="T54" fmla="*/ 99 w 238"/>
                <a:gd name="T55" fmla="*/ 214 h 236"/>
                <a:gd name="T56" fmla="*/ 121 w 238"/>
                <a:gd name="T57" fmla="*/ 214 h 236"/>
                <a:gd name="T58" fmla="*/ 158 w 238"/>
                <a:gd name="T59" fmla="*/ 209 h 236"/>
                <a:gd name="T60" fmla="*/ 188 w 238"/>
                <a:gd name="T61" fmla="*/ 187 h 236"/>
                <a:gd name="T62" fmla="*/ 209 w 238"/>
                <a:gd name="T63" fmla="*/ 155 h 236"/>
                <a:gd name="T64" fmla="*/ 217 w 238"/>
                <a:gd name="T65" fmla="*/ 118 h 236"/>
                <a:gd name="T66" fmla="*/ 214 w 238"/>
                <a:gd name="T67" fmla="*/ 99 h 236"/>
                <a:gd name="T68" fmla="*/ 201 w 238"/>
                <a:gd name="T69" fmla="*/ 64 h 236"/>
                <a:gd name="T70" fmla="*/ 174 w 238"/>
                <a:gd name="T71" fmla="*/ 37 h 236"/>
                <a:gd name="T72" fmla="*/ 139 w 238"/>
                <a:gd name="T73" fmla="*/ 21 h 236"/>
                <a:gd name="T74" fmla="*/ 121 w 238"/>
                <a:gd name="T75" fmla="*/ 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8" h="236">
                  <a:moveTo>
                    <a:pt x="121" y="236"/>
                  </a:moveTo>
                  <a:lnTo>
                    <a:pt x="121" y="236"/>
                  </a:lnTo>
                  <a:lnTo>
                    <a:pt x="96" y="236"/>
                  </a:lnTo>
                  <a:lnTo>
                    <a:pt x="75" y="228"/>
                  </a:lnTo>
                  <a:lnTo>
                    <a:pt x="53" y="217"/>
                  </a:lnTo>
                  <a:lnTo>
                    <a:pt x="35" y="201"/>
                  </a:lnTo>
                  <a:lnTo>
                    <a:pt x="21" y="185"/>
                  </a:lnTo>
                  <a:lnTo>
                    <a:pt x="11" y="163"/>
                  </a:lnTo>
                  <a:lnTo>
                    <a:pt x="3" y="14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3" y="94"/>
                  </a:lnTo>
                  <a:lnTo>
                    <a:pt x="11" y="72"/>
                  </a:lnTo>
                  <a:lnTo>
                    <a:pt x="21" y="51"/>
                  </a:lnTo>
                  <a:lnTo>
                    <a:pt x="35" y="35"/>
                  </a:lnTo>
                  <a:lnTo>
                    <a:pt x="53" y="18"/>
                  </a:lnTo>
                  <a:lnTo>
                    <a:pt x="75" y="8"/>
                  </a:lnTo>
                  <a:lnTo>
                    <a:pt x="96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45" y="2"/>
                  </a:lnTo>
                  <a:lnTo>
                    <a:pt x="166" y="8"/>
                  </a:lnTo>
                  <a:lnTo>
                    <a:pt x="188" y="18"/>
                  </a:lnTo>
                  <a:lnTo>
                    <a:pt x="204" y="35"/>
                  </a:lnTo>
                  <a:lnTo>
                    <a:pt x="220" y="51"/>
                  </a:lnTo>
                  <a:lnTo>
                    <a:pt x="230" y="72"/>
                  </a:lnTo>
                  <a:lnTo>
                    <a:pt x="236" y="94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6" y="142"/>
                  </a:lnTo>
                  <a:lnTo>
                    <a:pt x="230" y="163"/>
                  </a:lnTo>
                  <a:lnTo>
                    <a:pt x="220" y="185"/>
                  </a:lnTo>
                  <a:lnTo>
                    <a:pt x="204" y="201"/>
                  </a:lnTo>
                  <a:lnTo>
                    <a:pt x="188" y="217"/>
                  </a:lnTo>
                  <a:lnTo>
                    <a:pt x="166" y="228"/>
                  </a:lnTo>
                  <a:lnTo>
                    <a:pt x="145" y="236"/>
                  </a:lnTo>
                  <a:lnTo>
                    <a:pt x="121" y="236"/>
                  </a:lnTo>
                  <a:lnTo>
                    <a:pt x="121" y="236"/>
                  </a:lnTo>
                  <a:close/>
                  <a:moveTo>
                    <a:pt x="121" y="21"/>
                  </a:moveTo>
                  <a:lnTo>
                    <a:pt x="121" y="21"/>
                  </a:lnTo>
                  <a:lnTo>
                    <a:pt x="99" y="21"/>
                  </a:lnTo>
                  <a:lnTo>
                    <a:pt x="83" y="29"/>
                  </a:lnTo>
                  <a:lnTo>
                    <a:pt x="64" y="37"/>
                  </a:lnTo>
                  <a:lnTo>
                    <a:pt x="51" y="48"/>
                  </a:lnTo>
                  <a:lnTo>
                    <a:pt x="40" y="64"/>
                  </a:lnTo>
                  <a:lnTo>
                    <a:pt x="29" y="80"/>
                  </a:lnTo>
                  <a:lnTo>
                    <a:pt x="24" y="99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4" y="136"/>
                  </a:lnTo>
                  <a:lnTo>
                    <a:pt x="29" y="155"/>
                  </a:lnTo>
                  <a:lnTo>
                    <a:pt x="40" y="171"/>
                  </a:lnTo>
                  <a:lnTo>
                    <a:pt x="51" y="187"/>
                  </a:lnTo>
                  <a:lnTo>
                    <a:pt x="64" y="198"/>
                  </a:lnTo>
                  <a:lnTo>
                    <a:pt x="83" y="209"/>
                  </a:lnTo>
                  <a:lnTo>
                    <a:pt x="99" y="214"/>
                  </a:lnTo>
                  <a:lnTo>
                    <a:pt x="121" y="214"/>
                  </a:lnTo>
                  <a:lnTo>
                    <a:pt x="121" y="214"/>
                  </a:lnTo>
                  <a:lnTo>
                    <a:pt x="139" y="214"/>
                  </a:lnTo>
                  <a:lnTo>
                    <a:pt x="158" y="209"/>
                  </a:lnTo>
                  <a:lnTo>
                    <a:pt x="174" y="198"/>
                  </a:lnTo>
                  <a:lnTo>
                    <a:pt x="188" y="187"/>
                  </a:lnTo>
                  <a:lnTo>
                    <a:pt x="201" y="171"/>
                  </a:lnTo>
                  <a:lnTo>
                    <a:pt x="209" y="155"/>
                  </a:lnTo>
                  <a:lnTo>
                    <a:pt x="214" y="136"/>
                  </a:lnTo>
                  <a:lnTo>
                    <a:pt x="217" y="118"/>
                  </a:lnTo>
                  <a:lnTo>
                    <a:pt x="217" y="118"/>
                  </a:lnTo>
                  <a:lnTo>
                    <a:pt x="214" y="99"/>
                  </a:lnTo>
                  <a:lnTo>
                    <a:pt x="209" y="80"/>
                  </a:lnTo>
                  <a:lnTo>
                    <a:pt x="201" y="64"/>
                  </a:lnTo>
                  <a:lnTo>
                    <a:pt x="188" y="48"/>
                  </a:lnTo>
                  <a:lnTo>
                    <a:pt x="174" y="37"/>
                  </a:lnTo>
                  <a:lnTo>
                    <a:pt x="158" y="29"/>
                  </a:lnTo>
                  <a:lnTo>
                    <a:pt x="139" y="21"/>
                  </a:lnTo>
                  <a:lnTo>
                    <a:pt x="121" y="21"/>
                  </a:lnTo>
                  <a:lnTo>
                    <a:pt x="12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8" name="Freeform 424"/>
            <p:cNvSpPr>
              <a:spLocks/>
            </p:cNvSpPr>
            <p:nvPr/>
          </p:nvSpPr>
          <p:spPr bwMode="auto">
            <a:xfrm>
              <a:off x="6532408" y="760422"/>
              <a:ext cx="230188" cy="225425"/>
            </a:xfrm>
            <a:custGeom>
              <a:avLst/>
              <a:gdLst>
                <a:gd name="T0" fmla="*/ 145 w 145"/>
                <a:gd name="T1" fmla="*/ 70 h 142"/>
                <a:gd name="T2" fmla="*/ 145 w 145"/>
                <a:gd name="T3" fmla="*/ 70 h 142"/>
                <a:gd name="T4" fmla="*/ 142 w 145"/>
                <a:gd name="T5" fmla="*/ 86 h 142"/>
                <a:gd name="T6" fmla="*/ 140 w 145"/>
                <a:gd name="T7" fmla="*/ 99 h 142"/>
                <a:gd name="T8" fmla="*/ 132 w 145"/>
                <a:gd name="T9" fmla="*/ 110 h 142"/>
                <a:gd name="T10" fmla="*/ 124 w 145"/>
                <a:gd name="T11" fmla="*/ 121 h 142"/>
                <a:gd name="T12" fmla="*/ 113 w 145"/>
                <a:gd name="T13" fmla="*/ 131 h 142"/>
                <a:gd name="T14" fmla="*/ 99 w 145"/>
                <a:gd name="T15" fmla="*/ 137 h 142"/>
                <a:gd name="T16" fmla="*/ 86 w 145"/>
                <a:gd name="T17" fmla="*/ 142 h 142"/>
                <a:gd name="T18" fmla="*/ 73 w 145"/>
                <a:gd name="T19" fmla="*/ 142 h 142"/>
                <a:gd name="T20" fmla="*/ 73 w 145"/>
                <a:gd name="T21" fmla="*/ 142 h 142"/>
                <a:gd name="T22" fmla="*/ 59 w 145"/>
                <a:gd name="T23" fmla="*/ 142 h 142"/>
                <a:gd name="T24" fmla="*/ 46 w 145"/>
                <a:gd name="T25" fmla="*/ 137 h 142"/>
                <a:gd name="T26" fmla="*/ 32 w 145"/>
                <a:gd name="T27" fmla="*/ 131 h 142"/>
                <a:gd name="T28" fmla="*/ 22 w 145"/>
                <a:gd name="T29" fmla="*/ 121 h 142"/>
                <a:gd name="T30" fmla="*/ 14 w 145"/>
                <a:gd name="T31" fmla="*/ 110 h 142"/>
                <a:gd name="T32" fmla="*/ 6 w 145"/>
                <a:gd name="T33" fmla="*/ 99 h 142"/>
                <a:gd name="T34" fmla="*/ 3 w 145"/>
                <a:gd name="T35" fmla="*/ 86 h 142"/>
                <a:gd name="T36" fmla="*/ 0 w 145"/>
                <a:gd name="T37" fmla="*/ 70 h 142"/>
                <a:gd name="T38" fmla="*/ 0 w 145"/>
                <a:gd name="T39" fmla="*/ 70 h 142"/>
                <a:gd name="T40" fmla="*/ 3 w 145"/>
                <a:gd name="T41" fmla="*/ 56 h 142"/>
                <a:gd name="T42" fmla="*/ 6 w 145"/>
                <a:gd name="T43" fmla="*/ 43 h 142"/>
                <a:gd name="T44" fmla="*/ 14 w 145"/>
                <a:gd name="T45" fmla="*/ 32 h 142"/>
                <a:gd name="T46" fmla="*/ 22 w 145"/>
                <a:gd name="T47" fmla="*/ 21 h 142"/>
                <a:gd name="T48" fmla="*/ 32 w 145"/>
                <a:gd name="T49" fmla="*/ 11 h 142"/>
                <a:gd name="T50" fmla="*/ 46 w 145"/>
                <a:gd name="T51" fmla="*/ 5 h 142"/>
                <a:gd name="T52" fmla="*/ 59 w 145"/>
                <a:gd name="T53" fmla="*/ 0 h 142"/>
                <a:gd name="T54" fmla="*/ 73 w 145"/>
                <a:gd name="T55" fmla="*/ 0 h 142"/>
                <a:gd name="T56" fmla="*/ 73 w 145"/>
                <a:gd name="T57" fmla="*/ 0 h 142"/>
                <a:gd name="T58" fmla="*/ 86 w 145"/>
                <a:gd name="T59" fmla="*/ 0 h 142"/>
                <a:gd name="T60" fmla="*/ 99 w 145"/>
                <a:gd name="T61" fmla="*/ 5 h 142"/>
                <a:gd name="T62" fmla="*/ 113 w 145"/>
                <a:gd name="T63" fmla="*/ 11 h 142"/>
                <a:gd name="T64" fmla="*/ 124 w 145"/>
                <a:gd name="T65" fmla="*/ 21 h 142"/>
                <a:gd name="T66" fmla="*/ 132 w 145"/>
                <a:gd name="T67" fmla="*/ 32 h 142"/>
                <a:gd name="T68" fmla="*/ 140 w 145"/>
                <a:gd name="T69" fmla="*/ 43 h 142"/>
                <a:gd name="T70" fmla="*/ 142 w 145"/>
                <a:gd name="T71" fmla="*/ 56 h 142"/>
                <a:gd name="T72" fmla="*/ 145 w 145"/>
                <a:gd name="T73" fmla="*/ 70 h 142"/>
                <a:gd name="T74" fmla="*/ 145 w 145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2">
                  <a:moveTo>
                    <a:pt x="145" y="70"/>
                  </a:moveTo>
                  <a:lnTo>
                    <a:pt x="145" y="70"/>
                  </a:lnTo>
                  <a:lnTo>
                    <a:pt x="142" y="86"/>
                  </a:lnTo>
                  <a:lnTo>
                    <a:pt x="140" y="99"/>
                  </a:lnTo>
                  <a:lnTo>
                    <a:pt x="132" y="110"/>
                  </a:lnTo>
                  <a:lnTo>
                    <a:pt x="124" y="121"/>
                  </a:lnTo>
                  <a:lnTo>
                    <a:pt x="113" y="131"/>
                  </a:lnTo>
                  <a:lnTo>
                    <a:pt x="99" y="137"/>
                  </a:lnTo>
                  <a:lnTo>
                    <a:pt x="86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59" y="142"/>
                  </a:lnTo>
                  <a:lnTo>
                    <a:pt x="46" y="137"/>
                  </a:lnTo>
                  <a:lnTo>
                    <a:pt x="32" y="131"/>
                  </a:lnTo>
                  <a:lnTo>
                    <a:pt x="22" y="121"/>
                  </a:lnTo>
                  <a:lnTo>
                    <a:pt x="14" y="110"/>
                  </a:lnTo>
                  <a:lnTo>
                    <a:pt x="6" y="99"/>
                  </a:lnTo>
                  <a:lnTo>
                    <a:pt x="3" y="8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6"/>
                  </a:lnTo>
                  <a:lnTo>
                    <a:pt x="6" y="43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2" y="11"/>
                  </a:lnTo>
                  <a:lnTo>
                    <a:pt x="46" y="5"/>
                  </a:lnTo>
                  <a:lnTo>
                    <a:pt x="59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5"/>
                  </a:lnTo>
                  <a:lnTo>
                    <a:pt x="113" y="11"/>
                  </a:lnTo>
                  <a:lnTo>
                    <a:pt x="124" y="21"/>
                  </a:lnTo>
                  <a:lnTo>
                    <a:pt x="132" y="32"/>
                  </a:lnTo>
                  <a:lnTo>
                    <a:pt x="140" y="43"/>
                  </a:lnTo>
                  <a:lnTo>
                    <a:pt x="142" y="56"/>
                  </a:lnTo>
                  <a:lnTo>
                    <a:pt x="145" y="70"/>
                  </a:lnTo>
                  <a:lnTo>
                    <a:pt x="145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425"/>
            <p:cNvSpPr>
              <a:spLocks noEditPoints="1"/>
            </p:cNvSpPr>
            <p:nvPr/>
          </p:nvSpPr>
          <p:spPr bwMode="auto">
            <a:xfrm>
              <a:off x="6524471" y="752484"/>
              <a:ext cx="246062" cy="241300"/>
            </a:xfrm>
            <a:custGeom>
              <a:avLst/>
              <a:gdLst>
                <a:gd name="T0" fmla="*/ 78 w 155"/>
                <a:gd name="T1" fmla="*/ 152 h 152"/>
                <a:gd name="T2" fmla="*/ 48 w 155"/>
                <a:gd name="T3" fmla="*/ 147 h 152"/>
                <a:gd name="T4" fmla="*/ 24 w 155"/>
                <a:gd name="T5" fmla="*/ 131 h 152"/>
                <a:gd name="T6" fmla="*/ 8 w 155"/>
                <a:gd name="T7" fmla="*/ 107 h 152"/>
                <a:gd name="T8" fmla="*/ 0 w 155"/>
                <a:gd name="T9" fmla="*/ 75 h 152"/>
                <a:gd name="T10" fmla="*/ 3 w 155"/>
                <a:gd name="T11" fmla="*/ 61 h 152"/>
                <a:gd name="T12" fmla="*/ 13 w 155"/>
                <a:gd name="T13" fmla="*/ 32 h 152"/>
                <a:gd name="T14" fmla="*/ 35 w 155"/>
                <a:gd name="T15" fmla="*/ 13 h 152"/>
                <a:gd name="T16" fmla="*/ 62 w 155"/>
                <a:gd name="T17" fmla="*/ 0 h 152"/>
                <a:gd name="T18" fmla="*/ 78 w 155"/>
                <a:gd name="T19" fmla="*/ 0 h 152"/>
                <a:gd name="T20" fmla="*/ 107 w 155"/>
                <a:gd name="T21" fmla="*/ 5 h 152"/>
                <a:gd name="T22" fmla="*/ 131 w 155"/>
                <a:gd name="T23" fmla="*/ 21 h 152"/>
                <a:gd name="T24" fmla="*/ 147 w 155"/>
                <a:gd name="T25" fmla="*/ 45 h 152"/>
                <a:gd name="T26" fmla="*/ 155 w 155"/>
                <a:gd name="T27" fmla="*/ 75 h 152"/>
                <a:gd name="T28" fmla="*/ 153 w 155"/>
                <a:gd name="T29" fmla="*/ 91 h 152"/>
                <a:gd name="T30" fmla="*/ 142 w 155"/>
                <a:gd name="T31" fmla="*/ 118 h 152"/>
                <a:gd name="T32" fmla="*/ 121 w 155"/>
                <a:gd name="T33" fmla="*/ 139 h 152"/>
                <a:gd name="T34" fmla="*/ 94 w 155"/>
                <a:gd name="T35" fmla="*/ 152 h 152"/>
                <a:gd name="T36" fmla="*/ 78 w 155"/>
                <a:gd name="T37" fmla="*/ 152 h 152"/>
                <a:gd name="T38" fmla="*/ 78 w 155"/>
                <a:gd name="T39" fmla="*/ 10 h 152"/>
                <a:gd name="T40" fmla="*/ 51 w 155"/>
                <a:gd name="T41" fmla="*/ 16 h 152"/>
                <a:gd name="T42" fmla="*/ 32 w 155"/>
                <a:gd name="T43" fmla="*/ 29 h 152"/>
                <a:gd name="T44" fmla="*/ 16 w 155"/>
                <a:gd name="T45" fmla="*/ 51 h 152"/>
                <a:gd name="T46" fmla="*/ 11 w 155"/>
                <a:gd name="T47" fmla="*/ 75 h 152"/>
                <a:gd name="T48" fmla="*/ 13 w 155"/>
                <a:gd name="T49" fmla="*/ 88 h 152"/>
                <a:gd name="T50" fmla="*/ 24 w 155"/>
                <a:gd name="T51" fmla="*/ 112 h 152"/>
                <a:gd name="T52" fmla="*/ 40 w 155"/>
                <a:gd name="T53" fmla="*/ 131 h 152"/>
                <a:gd name="T54" fmla="*/ 64 w 155"/>
                <a:gd name="T55" fmla="*/ 142 h 152"/>
                <a:gd name="T56" fmla="*/ 78 w 155"/>
                <a:gd name="T57" fmla="*/ 142 h 152"/>
                <a:gd name="T58" fmla="*/ 104 w 155"/>
                <a:gd name="T59" fmla="*/ 136 h 152"/>
                <a:gd name="T60" fmla="*/ 123 w 155"/>
                <a:gd name="T61" fmla="*/ 123 h 152"/>
                <a:gd name="T62" fmla="*/ 139 w 155"/>
                <a:gd name="T63" fmla="*/ 101 h 152"/>
                <a:gd name="T64" fmla="*/ 145 w 155"/>
                <a:gd name="T65" fmla="*/ 75 h 152"/>
                <a:gd name="T66" fmla="*/ 142 w 155"/>
                <a:gd name="T67" fmla="*/ 61 h 152"/>
                <a:gd name="T68" fmla="*/ 131 w 155"/>
                <a:gd name="T69" fmla="*/ 40 h 152"/>
                <a:gd name="T70" fmla="*/ 115 w 155"/>
                <a:gd name="T71" fmla="*/ 21 h 152"/>
                <a:gd name="T72" fmla="*/ 91 w 155"/>
                <a:gd name="T73" fmla="*/ 10 h 152"/>
                <a:gd name="T74" fmla="*/ 78 w 155"/>
                <a:gd name="T75" fmla="*/ 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52">
                  <a:moveTo>
                    <a:pt x="78" y="152"/>
                  </a:moveTo>
                  <a:lnTo>
                    <a:pt x="78" y="152"/>
                  </a:lnTo>
                  <a:lnTo>
                    <a:pt x="62" y="152"/>
                  </a:lnTo>
                  <a:lnTo>
                    <a:pt x="48" y="147"/>
                  </a:lnTo>
                  <a:lnTo>
                    <a:pt x="35" y="139"/>
                  </a:lnTo>
                  <a:lnTo>
                    <a:pt x="24" y="131"/>
                  </a:lnTo>
                  <a:lnTo>
                    <a:pt x="13" y="118"/>
                  </a:lnTo>
                  <a:lnTo>
                    <a:pt x="8" y="107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61"/>
                  </a:lnTo>
                  <a:lnTo>
                    <a:pt x="8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3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7" y="5"/>
                  </a:lnTo>
                  <a:lnTo>
                    <a:pt x="121" y="13"/>
                  </a:lnTo>
                  <a:lnTo>
                    <a:pt x="131" y="21"/>
                  </a:lnTo>
                  <a:lnTo>
                    <a:pt x="142" y="32"/>
                  </a:lnTo>
                  <a:lnTo>
                    <a:pt x="147" y="45"/>
                  </a:lnTo>
                  <a:lnTo>
                    <a:pt x="153" y="61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3" y="91"/>
                  </a:lnTo>
                  <a:lnTo>
                    <a:pt x="147" y="107"/>
                  </a:lnTo>
                  <a:lnTo>
                    <a:pt x="142" y="118"/>
                  </a:lnTo>
                  <a:lnTo>
                    <a:pt x="131" y="131"/>
                  </a:lnTo>
                  <a:lnTo>
                    <a:pt x="121" y="139"/>
                  </a:lnTo>
                  <a:lnTo>
                    <a:pt x="107" y="147"/>
                  </a:lnTo>
                  <a:lnTo>
                    <a:pt x="94" y="152"/>
                  </a:lnTo>
                  <a:lnTo>
                    <a:pt x="78" y="152"/>
                  </a:lnTo>
                  <a:lnTo>
                    <a:pt x="78" y="152"/>
                  </a:lnTo>
                  <a:close/>
                  <a:moveTo>
                    <a:pt x="78" y="10"/>
                  </a:moveTo>
                  <a:lnTo>
                    <a:pt x="78" y="10"/>
                  </a:lnTo>
                  <a:lnTo>
                    <a:pt x="64" y="10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2" y="29"/>
                  </a:lnTo>
                  <a:lnTo>
                    <a:pt x="24" y="40"/>
                  </a:lnTo>
                  <a:lnTo>
                    <a:pt x="16" y="51"/>
                  </a:lnTo>
                  <a:lnTo>
                    <a:pt x="13" y="61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88"/>
                  </a:lnTo>
                  <a:lnTo>
                    <a:pt x="16" y="101"/>
                  </a:lnTo>
                  <a:lnTo>
                    <a:pt x="24" y="112"/>
                  </a:lnTo>
                  <a:lnTo>
                    <a:pt x="32" y="123"/>
                  </a:lnTo>
                  <a:lnTo>
                    <a:pt x="40" y="131"/>
                  </a:lnTo>
                  <a:lnTo>
                    <a:pt x="51" y="136"/>
                  </a:lnTo>
                  <a:lnTo>
                    <a:pt x="64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91" y="142"/>
                  </a:lnTo>
                  <a:lnTo>
                    <a:pt x="104" y="136"/>
                  </a:lnTo>
                  <a:lnTo>
                    <a:pt x="115" y="131"/>
                  </a:lnTo>
                  <a:lnTo>
                    <a:pt x="123" y="123"/>
                  </a:lnTo>
                  <a:lnTo>
                    <a:pt x="131" y="112"/>
                  </a:lnTo>
                  <a:lnTo>
                    <a:pt x="139" y="101"/>
                  </a:lnTo>
                  <a:lnTo>
                    <a:pt x="142" y="88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2" y="61"/>
                  </a:lnTo>
                  <a:lnTo>
                    <a:pt x="139" y="51"/>
                  </a:lnTo>
                  <a:lnTo>
                    <a:pt x="131" y="40"/>
                  </a:lnTo>
                  <a:lnTo>
                    <a:pt x="123" y="29"/>
                  </a:lnTo>
                  <a:lnTo>
                    <a:pt x="115" y="21"/>
                  </a:lnTo>
                  <a:lnTo>
                    <a:pt x="104" y="16"/>
                  </a:lnTo>
                  <a:lnTo>
                    <a:pt x="91" y="10"/>
                  </a:lnTo>
                  <a:lnTo>
                    <a:pt x="78" y="10"/>
                  </a:lnTo>
                  <a:lnTo>
                    <a:pt x="7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0" name="Freeform 426"/>
            <p:cNvSpPr>
              <a:spLocks/>
            </p:cNvSpPr>
            <p:nvPr/>
          </p:nvSpPr>
          <p:spPr bwMode="auto">
            <a:xfrm>
              <a:off x="7251545" y="1062046"/>
              <a:ext cx="217487" cy="217487"/>
            </a:xfrm>
            <a:custGeom>
              <a:avLst/>
              <a:gdLst>
                <a:gd name="T0" fmla="*/ 137 w 137"/>
                <a:gd name="T1" fmla="*/ 70 h 137"/>
                <a:gd name="T2" fmla="*/ 137 w 137"/>
                <a:gd name="T3" fmla="*/ 70 h 137"/>
                <a:gd name="T4" fmla="*/ 134 w 137"/>
                <a:gd name="T5" fmla="*/ 83 h 137"/>
                <a:gd name="T6" fmla="*/ 132 w 137"/>
                <a:gd name="T7" fmla="*/ 94 h 137"/>
                <a:gd name="T8" fmla="*/ 124 w 137"/>
                <a:gd name="T9" fmla="*/ 108 h 137"/>
                <a:gd name="T10" fmla="*/ 116 w 137"/>
                <a:gd name="T11" fmla="*/ 116 h 137"/>
                <a:gd name="T12" fmla="*/ 105 w 137"/>
                <a:gd name="T13" fmla="*/ 124 h 137"/>
                <a:gd name="T14" fmla="*/ 94 w 137"/>
                <a:gd name="T15" fmla="*/ 132 h 137"/>
                <a:gd name="T16" fmla="*/ 81 w 137"/>
                <a:gd name="T17" fmla="*/ 134 h 137"/>
                <a:gd name="T18" fmla="*/ 67 w 137"/>
                <a:gd name="T19" fmla="*/ 137 h 137"/>
                <a:gd name="T20" fmla="*/ 67 w 137"/>
                <a:gd name="T21" fmla="*/ 137 h 137"/>
                <a:gd name="T22" fmla="*/ 54 w 137"/>
                <a:gd name="T23" fmla="*/ 134 h 137"/>
                <a:gd name="T24" fmla="*/ 41 w 137"/>
                <a:gd name="T25" fmla="*/ 132 h 137"/>
                <a:gd name="T26" fmla="*/ 30 w 137"/>
                <a:gd name="T27" fmla="*/ 124 h 137"/>
                <a:gd name="T28" fmla="*/ 19 w 137"/>
                <a:gd name="T29" fmla="*/ 116 h 137"/>
                <a:gd name="T30" fmla="*/ 11 w 137"/>
                <a:gd name="T31" fmla="*/ 108 h 137"/>
                <a:gd name="T32" fmla="*/ 6 w 137"/>
                <a:gd name="T33" fmla="*/ 94 h 137"/>
                <a:gd name="T34" fmla="*/ 3 w 137"/>
                <a:gd name="T35" fmla="*/ 83 h 137"/>
                <a:gd name="T36" fmla="*/ 0 w 137"/>
                <a:gd name="T37" fmla="*/ 70 h 137"/>
                <a:gd name="T38" fmla="*/ 0 w 137"/>
                <a:gd name="T39" fmla="*/ 70 h 137"/>
                <a:gd name="T40" fmla="*/ 3 w 137"/>
                <a:gd name="T41" fmla="*/ 54 h 137"/>
                <a:gd name="T42" fmla="*/ 6 w 137"/>
                <a:gd name="T43" fmla="*/ 43 h 137"/>
                <a:gd name="T44" fmla="*/ 11 w 137"/>
                <a:gd name="T45" fmla="*/ 30 h 137"/>
                <a:gd name="T46" fmla="*/ 19 w 137"/>
                <a:gd name="T47" fmla="*/ 22 h 137"/>
                <a:gd name="T48" fmla="*/ 30 w 137"/>
                <a:gd name="T49" fmla="*/ 14 h 137"/>
                <a:gd name="T50" fmla="*/ 41 w 137"/>
                <a:gd name="T51" fmla="*/ 6 h 137"/>
                <a:gd name="T52" fmla="*/ 54 w 137"/>
                <a:gd name="T53" fmla="*/ 3 h 137"/>
                <a:gd name="T54" fmla="*/ 67 w 137"/>
                <a:gd name="T55" fmla="*/ 0 h 137"/>
                <a:gd name="T56" fmla="*/ 67 w 137"/>
                <a:gd name="T57" fmla="*/ 0 h 137"/>
                <a:gd name="T58" fmla="*/ 81 w 137"/>
                <a:gd name="T59" fmla="*/ 3 h 137"/>
                <a:gd name="T60" fmla="*/ 94 w 137"/>
                <a:gd name="T61" fmla="*/ 6 h 137"/>
                <a:gd name="T62" fmla="*/ 105 w 137"/>
                <a:gd name="T63" fmla="*/ 14 h 137"/>
                <a:gd name="T64" fmla="*/ 116 w 137"/>
                <a:gd name="T65" fmla="*/ 22 h 137"/>
                <a:gd name="T66" fmla="*/ 124 w 137"/>
                <a:gd name="T67" fmla="*/ 30 h 137"/>
                <a:gd name="T68" fmla="*/ 132 w 137"/>
                <a:gd name="T69" fmla="*/ 43 h 137"/>
                <a:gd name="T70" fmla="*/ 134 w 137"/>
                <a:gd name="T71" fmla="*/ 54 h 137"/>
                <a:gd name="T72" fmla="*/ 137 w 137"/>
                <a:gd name="T73" fmla="*/ 70 h 137"/>
                <a:gd name="T74" fmla="*/ 137 w 137"/>
                <a:gd name="T75" fmla="*/ 7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7">
                  <a:moveTo>
                    <a:pt x="137" y="70"/>
                  </a:moveTo>
                  <a:lnTo>
                    <a:pt x="137" y="70"/>
                  </a:lnTo>
                  <a:lnTo>
                    <a:pt x="134" y="83"/>
                  </a:lnTo>
                  <a:lnTo>
                    <a:pt x="132" y="94"/>
                  </a:lnTo>
                  <a:lnTo>
                    <a:pt x="124" y="108"/>
                  </a:lnTo>
                  <a:lnTo>
                    <a:pt x="116" y="116"/>
                  </a:lnTo>
                  <a:lnTo>
                    <a:pt x="105" y="124"/>
                  </a:lnTo>
                  <a:lnTo>
                    <a:pt x="94" y="132"/>
                  </a:lnTo>
                  <a:lnTo>
                    <a:pt x="81" y="134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54" y="134"/>
                  </a:lnTo>
                  <a:lnTo>
                    <a:pt x="41" y="132"/>
                  </a:lnTo>
                  <a:lnTo>
                    <a:pt x="30" y="124"/>
                  </a:lnTo>
                  <a:lnTo>
                    <a:pt x="19" y="116"/>
                  </a:lnTo>
                  <a:lnTo>
                    <a:pt x="11" y="108"/>
                  </a:lnTo>
                  <a:lnTo>
                    <a:pt x="6" y="94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4"/>
                  </a:lnTo>
                  <a:lnTo>
                    <a:pt x="6" y="43"/>
                  </a:lnTo>
                  <a:lnTo>
                    <a:pt x="11" y="30"/>
                  </a:lnTo>
                  <a:lnTo>
                    <a:pt x="19" y="22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3"/>
                  </a:lnTo>
                  <a:lnTo>
                    <a:pt x="94" y="6"/>
                  </a:lnTo>
                  <a:lnTo>
                    <a:pt x="105" y="14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32" y="43"/>
                  </a:lnTo>
                  <a:lnTo>
                    <a:pt x="134" y="54"/>
                  </a:lnTo>
                  <a:lnTo>
                    <a:pt x="137" y="70"/>
                  </a:lnTo>
                  <a:lnTo>
                    <a:pt x="137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427"/>
            <p:cNvSpPr>
              <a:spLocks noEditPoints="1"/>
            </p:cNvSpPr>
            <p:nvPr/>
          </p:nvSpPr>
          <p:spPr bwMode="auto">
            <a:xfrm>
              <a:off x="7243607" y="1054109"/>
              <a:ext cx="234950" cy="233364"/>
            </a:xfrm>
            <a:custGeom>
              <a:avLst/>
              <a:gdLst>
                <a:gd name="T0" fmla="*/ 72 w 148"/>
                <a:gd name="T1" fmla="*/ 147 h 147"/>
                <a:gd name="T2" fmla="*/ 46 w 148"/>
                <a:gd name="T3" fmla="*/ 142 h 147"/>
                <a:gd name="T4" fmla="*/ 21 w 148"/>
                <a:gd name="T5" fmla="*/ 126 h 147"/>
                <a:gd name="T6" fmla="*/ 5 w 148"/>
                <a:gd name="T7" fmla="*/ 102 h 147"/>
                <a:gd name="T8" fmla="*/ 0 w 148"/>
                <a:gd name="T9" fmla="*/ 75 h 147"/>
                <a:gd name="T10" fmla="*/ 3 w 148"/>
                <a:gd name="T11" fmla="*/ 59 h 147"/>
                <a:gd name="T12" fmla="*/ 13 w 148"/>
                <a:gd name="T13" fmla="*/ 32 h 147"/>
                <a:gd name="T14" fmla="*/ 32 w 148"/>
                <a:gd name="T15" fmla="*/ 13 h 147"/>
                <a:gd name="T16" fmla="*/ 59 w 148"/>
                <a:gd name="T17" fmla="*/ 3 h 147"/>
                <a:gd name="T18" fmla="*/ 72 w 148"/>
                <a:gd name="T19" fmla="*/ 0 h 147"/>
                <a:gd name="T20" fmla="*/ 102 w 148"/>
                <a:gd name="T21" fmla="*/ 5 h 147"/>
                <a:gd name="T22" fmla="*/ 126 w 148"/>
                <a:gd name="T23" fmla="*/ 21 h 147"/>
                <a:gd name="T24" fmla="*/ 139 w 148"/>
                <a:gd name="T25" fmla="*/ 46 h 147"/>
                <a:gd name="T26" fmla="*/ 148 w 148"/>
                <a:gd name="T27" fmla="*/ 75 h 147"/>
                <a:gd name="T28" fmla="*/ 145 w 148"/>
                <a:gd name="T29" fmla="*/ 88 h 147"/>
                <a:gd name="T30" fmla="*/ 134 w 148"/>
                <a:gd name="T31" fmla="*/ 115 h 147"/>
                <a:gd name="T32" fmla="*/ 115 w 148"/>
                <a:gd name="T33" fmla="*/ 134 h 147"/>
                <a:gd name="T34" fmla="*/ 89 w 148"/>
                <a:gd name="T35" fmla="*/ 145 h 147"/>
                <a:gd name="T36" fmla="*/ 72 w 148"/>
                <a:gd name="T37" fmla="*/ 147 h 147"/>
                <a:gd name="T38" fmla="*/ 72 w 148"/>
                <a:gd name="T39" fmla="*/ 11 h 147"/>
                <a:gd name="T40" fmla="*/ 48 w 148"/>
                <a:gd name="T41" fmla="*/ 16 h 147"/>
                <a:gd name="T42" fmla="*/ 30 w 148"/>
                <a:gd name="T43" fmla="*/ 29 h 147"/>
                <a:gd name="T44" fmla="*/ 16 w 148"/>
                <a:gd name="T45" fmla="*/ 48 h 147"/>
                <a:gd name="T46" fmla="*/ 11 w 148"/>
                <a:gd name="T47" fmla="*/ 75 h 147"/>
                <a:gd name="T48" fmla="*/ 11 w 148"/>
                <a:gd name="T49" fmla="*/ 86 h 147"/>
                <a:gd name="T50" fmla="*/ 21 w 148"/>
                <a:gd name="T51" fmla="*/ 110 h 147"/>
                <a:gd name="T52" fmla="*/ 38 w 148"/>
                <a:gd name="T53" fmla="*/ 126 h 147"/>
                <a:gd name="T54" fmla="*/ 62 w 148"/>
                <a:gd name="T55" fmla="*/ 134 h 147"/>
                <a:gd name="T56" fmla="*/ 72 w 148"/>
                <a:gd name="T57" fmla="*/ 137 h 147"/>
                <a:gd name="T58" fmla="*/ 97 w 148"/>
                <a:gd name="T59" fmla="*/ 131 h 147"/>
                <a:gd name="T60" fmla="*/ 118 w 148"/>
                <a:gd name="T61" fmla="*/ 118 h 147"/>
                <a:gd name="T62" fmla="*/ 131 w 148"/>
                <a:gd name="T63" fmla="*/ 99 h 147"/>
                <a:gd name="T64" fmla="*/ 137 w 148"/>
                <a:gd name="T65" fmla="*/ 75 h 147"/>
                <a:gd name="T66" fmla="*/ 134 w 148"/>
                <a:gd name="T67" fmla="*/ 62 h 147"/>
                <a:gd name="T68" fmla="*/ 126 w 148"/>
                <a:gd name="T69" fmla="*/ 40 h 147"/>
                <a:gd name="T70" fmla="*/ 107 w 148"/>
                <a:gd name="T71" fmla="*/ 21 h 147"/>
                <a:gd name="T72" fmla="*/ 86 w 148"/>
                <a:gd name="T73" fmla="*/ 13 h 147"/>
                <a:gd name="T74" fmla="*/ 72 w 148"/>
                <a:gd name="T75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7">
                  <a:moveTo>
                    <a:pt x="72" y="147"/>
                  </a:moveTo>
                  <a:lnTo>
                    <a:pt x="72" y="147"/>
                  </a:lnTo>
                  <a:lnTo>
                    <a:pt x="59" y="145"/>
                  </a:lnTo>
                  <a:lnTo>
                    <a:pt x="46" y="142"/>
                  </a:lnTo>
                  <a:lnTo>
                    <a:pt x="32" y="134"/>
                  </a:lnTo>
                  <a:lnTo>
                    <a:pt x="21" y="126"/>
                  </a:lnTo>
                  <a:lnTo>
                    <a:pt x="13" y="115"/>
                  </a:lnTo>
                  <a:lnTo>
                    <a:pt x="5" y="102"/>
                  </a:lnTo>
                  <a:lnTo>
                    <a:pt x="3" y="8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59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9" y="3"/>
                  </a:lnTo>
                  <a:lnTo>
                    <a:pt x="102" y="5"/>
                  </a:lnTo>
                  <a:lnTo>
                    <a:pt x="115" y="13"/>
                  </a:lnTo>
                  <a:lnTo>
                    <a:pt x="126" y="21"/>
                  </a:lnTo>
                  <a:lnTo>
                    <a:pt x="134" y="32"/>
                  </a:lnTo>
                  <a:lnTo>
                    <a:pt x="139" y="46"/>
                  </a:lnTo>
                  <a:lnTo>
                    <a:pt x="145" y="59"/>
                  </a:lnTo>
                  <a:lnTo>
                    <a:pt x="148" y="75"/>
                  </a:lnTo>
                  <a:lnTo>
                    <a:pt x="148" y="75"/>
                  </a:lnTo>
                  <a:lnTo>
                    <a:pt x="145" y="88"/>
                  </a:lnTo>
                  <a:lnTo>
                    <a:pt x="139" y="102"/>
                  </a:lnTo>
                  <a:lnTo>
                    <a:pt x="134" y="115"/>
                  </a:lnTo>
                  <a:lnTo>
                    <a:pt x="126" y="126"/>
                  </a:lnTo>
                  <a:lnTo>
                    <a:pt x="115" y="134"/>
                  </a:lnTo>
                  <a:lnTo>
                    <a:pt x="102" y="142"/>
                  </a:lnTo>
                  <a:lnTo>
                    <a:pt x="89" y="145"/>
                  </a:lnTo>
                  <a:lnTo>
                    <a:pt x="72" y="147"/>
                  </a:lnTo>
                  <a:lnTo>
                    <a:pt x="72" y="147"/>
                  </a:lnTo>
                  <a:close/>
                  <a:moveTo>
                    <a:pt x="72" y="11"/>
                  </a:moveTo>
                  <a:lnTo>
                    <a:pt x="72" y="11"/>
                  </a:lnTo>
                  <a:lnTo>
                    <a:pt x="62" y="13"/>
                  </a:lnTo>
                  <a:lnTo>
                    <a:pt x="48" y="16"/>
                  </a:lnTo>
                  <a:lnTo>
                    <a:pt x="38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6" y="48"/>
                  </a:lnTo>
                  <a:lnTo>
                    <a:pt x="11" y="62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86"/>
                  </a:lnTo>
                  <a:lnTo>
                    <a:pt x="16" y="99"/>
                  </a:lnTo>
                  <a:lnTo>
                    <a:pt x="21" y="110"/>
                  </a:lnTo>
                  <a:lnTo>
                    <a:pt x="30" y="118"/>
                  </a:lnTo>
                  <a:lnTo>
                    <a:pt x="38" y="126"/>
                  </a:lnTo>
                  <a:lnTo>
                    <a:pt x="48" y="131"/>
                  </a:lnTo>
                  <a:lnTo>
                    <a:pt x="62" y="134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86" y="134"/>
                  </a:lnTo>
                  <a:lnTo>
                    <a:pt x="97" y="131"/>
                  </a:lnTo>
                  <a:lnTo>
                    <a:pt x="107" y="126"/>
                  </a:lnTo>
                  <a:lnTo>
                    <a:pt x="118" y="118"/>
                  </a:lnTo>
                  <a:lnTo>
                    <a:pt x="126" y="110"/>
                  </a:lnTo>
                  <a:lnTo>
                    <a:pt x="131" y="99"/>
                  </a:lnTo>
                  <a:lnTo>
                    <a:pt x="134" y="86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4" y="62"/>
                  </a:lnTo>
                  <a:lnTo>
                    <a:pt x="131" y="48"/>
                  </a:lnTo>
                  <a:lnTo>
                    <a:pt x="126" y="40"/>
                  </a:lnTo>
                  <a:lnTo>
                    <a:pt x="118" y="29"/>
                  </a:lnTo>
                  <a:lnTo>
                    <a:pt x="107" y="21"/>
                  </a:lnTo>
                  <a:lnTo>
                    <a:pt x="97" y="16"/>
                  </a:lnTo>
                  <a:lnTo>
                    <a:pt x="86" y="13"/>
                  </a:lnTo>
                  <a:lnTo>
                    <a:pt x="72" y="11"/>
                  </a:ln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2" name="Freeform 428"/>
            <p:cNvSpPr>
              <a:spLocks/>
            </p:cNvSpPr>
            <p:nvPr/>
          </p:nvSpPr>
          <p:spPr bwMode="auto">
            <a:xfrm>
              <a:off x="7800820" y="1527184"/>
              <a:ext cx="268287" cy="271463"/>
            </a:xfrm>
            <a:custGeom>
              <a:avLst/>
              <a:gdLst>
                <a:gd name="T0" fmla="*/ 169 w 169"/>
                <a:gd name="T1" fmla="*/ 85 h 171"/>
                <a:gd name="T2" fmla="*/ 169 w 169"/>
                <a:gd name="T3" fmla="*/ 85 h 171"/>
                <a:gd name="T4" fmla="*/ 169 w 169"/>
                <a:gd name="T5" fmla="*/ 102 h 171"/>
                <a:gd name="T6" fmla="*/ 164 w 169"/>
                <a:gd name="T7" fmla="*/ 118 h 171"/>
                <a:gd name="T8" fmla="*/ 156 w 169"/>
                <a:gd name="T9" fmla="*/ 134 h 171"/>
                <a:gd name="T10" fmla="*/ 145 w 169"/>
                <a:gd name="T11" fmla="*/ 144 h 171"/>
                <a:gd name="T12" fmla="*/ 132 w 169"/>
                <a:gd name="T13" fmla="*/ 155 h 171"/>
                <a:gd name="T14" fmla="*/ 118 w 169"/>
                <a:gd name="T15" fmla="*/ 163 h 171"/>
                <a:gd name="T16" fmla="*/ 102 w 169"/>
                <a:gd name="T17" fmla="*/ 169 h 171"/>
                <a:gd name="T18" fmla="*/ 86 w 169"/>
                <a:gd name="T19" fmla="*/ 171 h 171"/>
                <a:gd name="T20" fmla="*/ 86 w 169"/>
                <a:gd name="T21" fmla="*/ 171 h 171"/>
                <a:gd name="T22" fmla="*/ 67 w 169"/>
                <a:gd name="T23" fmla="*/ 169 h 171"/>
                <a:gd name="T24" fmla="*/ 51 w 169"/>
                <a:gd name="T25" fmla="*/ 163 h 171"/>
                <a:gd name="T26" fmla="*/ 38 w 169"/>
                <a:gd name="T27" fmla="*/ 155 h 171"/>
                <a:gd name="T28" fmla="*/ 24 w 169"/>
                <a:gd name="T29" fmla="*/ 144 h 171"/>
                <a:gd name="T30" fmla="*/ 14 w 169"/>
                <a:gd name="T31" fmla="*/ 134 h 171"/>
                <a:gd name="T32" fmla="*/ 6 w 169"/>
                <a:gd name="T33" fmla="*/ 118 h 171"/>
                <a:gd name="T34" fmla="*/ 0 w 169"/>
                <a:gd name="T35" fmla="*/ 102 h 171"/>
                <a:gd name="T36" fmla="*/ 0 w 169"/>
                <a:gd name="T37" fmla="*/ 85 h 171"/>
                <a:gd name="T38" fmla="*/ 0 w 169"/>
                <a:gd name="T39" fmla="*/ 85 h 171"/>
                <a:gd name="T40" fmla="*/ 0 w 169"/>
                <a:gd name="T41" fmla="*/ 67 h 171"/>
                <a:gd name="T42" fmla="*/ 6 w 169"/>
                <a:gd name="T43" fmla="*/ 51 h 171"/>
                <a:gd name="T44" fmla="*/ 14 w 169"/>
                <a:gd name="T45" fmla="*/ 37 h 171"/>
                <a:gd name="T46" fmla="*/ 24 w 169"/>
                <a:gd name="T47" fmla="*/ 24 h 171"/>
                <a:gd name="T48" fmla="*/ 38 w 169"/>
                <a:gd name="T49" fmla="*/ 13 h 171"/>
                <a:gd name="T50" fmla="*/ 51 w 169"/>
                <a:gd name="T51" fmla="*/ 5 h 171"/>
                <a:gd name="T52" fmla="*/ 67 w 169"/>
                <a:gd name="T53" fmla="*/ 2 h 171"/>
                <a:gd name="T54" fmla="*/ 86 w 169"/>
                <a:gd name="T55" fmla="*/ 0 h 171"/>
                <a:gd name="T56" fmla="*/ 86 w 169"/>
                <a:gd name="T57" fmla="*/ 0 h 171"/>
                <a:gd name="T58" fmla="*/ 102 w 169"/>
                <a:gd name="T59" fmla="*/ 2 h 171"/>
                <a:gd name="T60" fmla="*/ 118 w 169"/>
                <a:gd name="T61" fmla="*/ 5 h 171"/>
                <a:gd name="T62" fmla="*/ 132 w 169"/>
                <a:gd name="T63" fmla="*/ 13 h 171"/>
                <a:gd name="T64" fmla="*/ 145 w 169"/>
                <a:gd name="T65" fmla="*/ 24 h 171"/>
                <a:gd name="T66" fmla="*/ 156 w 169"/>
                <a:gd name="T67" fmla="*/ 37 h 171"/>
                <a:gd name="T68" fmla="*/ 164 w 169"/>
                <a:gd name="T69" fmla="*/ 51 h 171"/>
                <a:gd name="T70" fmla="*/ 169 w 169"/>
                <a:gd name="T71" fmla="*/ 67 h 171"/>
                <a:gd name="T72" fmla="*/ 169 w 169"/>
                <a:gd name="T73" fmla="*/ 85 h 171"/>
                <a:gd name="T74" fmla="*/ 169 w 169"/>
                <a:gd name="T7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71">
                  <a:moveTo>
                    <a:pt x="169" y="85"/>
                  </a:moveTo>
                  <a:lnTo>
                    <a:pt x="169" y="85"/>
                  </a:lnTo>
                  <a:lnTo>
                    <a:pt x="169" y="102"/>
                  </a:lnTo>
                  <a:lnTo>
                    <a:pt x="164" y="118"/>
                  </a:lnTo>
                  <a:lnTo>
                    <a:pt x="156" y="134"/>
                  </a:lnTo>
                  <a:lnTo>
                    <a:pt x="145" y="144"/>
                  </a:lnTo>
                  <a:lnTo>
                    <a:pt x="132" y="155"/>
                  </a:lnTo>
                  <a:lnTo>
                    <a:pt x="118" y="163"/>
                  </a:lnTo>
                  <a:lnTo>
                    <a:pt x="102" y="169"/>
                  </a:lnTo>
                  <a:lnTo>
                    <a:pt x="86" y="171"/>
                  </a:lnTo>
                  <a:lnTo>
                    <a:pt x="86" y="171"/>
                  </a:lnTo>
                  <a:lnTo>
                    <a:pt x="67" y="169"/>
                  </a:lnTo>
                  <a:lnTo>
                    <a:pt x="51" y="163"/>
                  </a:lnTo>
                  <a:lnTo>
                    <a:pt x="38" y="155"/>
                  </a:lnTo>
                  <a:lnTo>
                    <a:pt x="24" y="144"/>
                  </a:lnTo>
                  <a:lnTo>
                    <a:pt x="14" y="134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7"/>
                  </a:lnTo>
                  <a:lnTo>
                    <a:pt x="24" y="24"/>
                  </a:lnTo>
                  <a:lnTo>
                    <a:pt x="38" y="13"/>
                  </a:lnTo>
                  <a:lnTo>
                    <a:pt x="51" y="5"/>
                  </a:lnTo>
                  <a:lnTo>
                    <a:pt x="67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2" y="13"/>
                  </a:lnTo>
                  <a:lnTo>
                    <a:pt x="145" y="24"/>
                  </a:lnTo>
                  <a:lnTo>
                    <a:pt x="156" y="37"/>
                  </a:lnTo>
                  <a:lnTo>
                    <a:pt x="164" y="51"/>
                  </a:lnTo>
                  <a:lnTo>
                    <a:pt x="169" y="67"/>
                  </a:lnTo>
                  <a:lnTo>
                    <a:pt x="169" y="85"/>
                  </a:lnTo>
                  <a:lnTo>
                    <a:pt x="169" y="8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429"/>
            <p:cNvSpPr>
              <a:spLocks noEditPoints="1"/>
            </p:cNvSpPr>
            <p:nvPr/>
          </p:nvSpPr>
          <p:spPr bwMode="auto">
            <a:xfrm>
              <a:off x="7792882" y="1517659"/>
              <a:ext cx="285750" cy="290512"/>
            </a:xfrm>
            <a:custGeom>
              <a:avLst/>
              <a:gdLst>
                <a:gd name="T0" fmla="*/ 91 w 180"/>
                <a:gd name="T1" fmla="*/ 183 h 183"/>
                <a:gd name="T2" fmla="*/ 56 w 180"/>
                <a:gd name="T3" fmla="*/ 175 h 183"/>
                <a:gd name="T4" fmla="*/ 27 w 180"/>
                <a:gd name="T5" fmla="*/ 156 h 183"/>
                <a:gd name="T6" fmla="*/ 8 w 180"/>
                <a:gd name="T7" fmla="*/ 126 h 183"/>
                <a:gd name="T8" fmla="*/ 0 w 180"/>
                <a:gd name="T9" fmla="*/ 91 h 183"/>
                <a:gd name="T10" fmla="*/ 3 w 180"/>
                <a:gd name="T11" fmla="*/ 73 h 183"/>
                <a:gd name="T12" fmla="*/ 16 w 180"/>
                <a:gd name="T13" fmla="*/ 41 h 183"/>
                <a:gd name="T14" fmla="*/ 40 w 180"/>
                <a:gd name="T15" fmla="*/ 16 h 183"/>
                <a:gd name="T16" fmla="*/ 72 w 180"/>
                <a:gd name="T17" fmla="*/ 3 h 183"/>
                <a:gd name="T18" fmla="*/ 91 w 180"/>
                <a:gd name="T19" fmla="*/ 0 h 183"/>
                <a:gd name="T20" fmla="*/ 126 w 180"/>
                <a:gd name="T21" fmla="*/ 8 h 183"/>
                <a:gd name="T22" fmla="*/ 155 w 180"/>
                <a:gd name="T23" fmla="*/ 27 h 183"/>
                <a:gd name="T24" fmla="*/ 174 w 180"/>
                <a:gd name="T25" fmla="*/ 57 h 183"/>
                <a:gd name="T26" fmla="*/ 180 w 180"/>
                <a:gd name="T27" fmla="*/ 91 h 183"/>
                <a:gd name="T28" fmla="*/ 180 w 180"/>
                <a:gd name="T29" fmla="*/ 110 h 183"/>
                <a:gd name="T30" fmla="*/ 166 w 180"/>
                <a:gd name="T31" fmla="*/ 142 h 183"/>
                <a:gd name="T32" fmla="*/ 142 w 180"/>
                <a:gd name="T33" fmla="*/ 167 h 183"/>
                <a:gd name="T34" fmla="*/ 107 w 180"/>
                <a:gd name="T35" fmla="*/ 180 h 183"/>
                <a:gd name="T36" fmla="*/ 91 w 180"/>
                <a:gd name="T37" fmla="*/ 183 h 183"/>
                <a:gd name="T38" fmla="*/ 91 w 180"/>
                <a:gd name="T39" fmla="*/ 11 h 183"/>
                <a:gd name="T40" fmla="*/ 59 w 180"/>
                <a:gd name="T41" fmla="*/ 16 h 183"/>
                <a:gd name="T42" fmla="*/ 35 w 180"/>
                <a:gd name="T43" fmla="*/ 35 h 183"/>
                <a:gd name="T44" fmla="*/ 16 w 180"/>
                <a:gd name="T45" fmla="*/ 59 h 183"/>
                <a:gd name="T46" fmla="*/ 11 w 180"/>
                <a:gd name="T47" fmla="*/ 91 h 183"/>
                <a:gd name="T48" fmla="*/ 11 w 180"/>
                <a:gd name="T49" fmla="*/ 108 h 183"/>
                <a:gd name="T50" fmla="*/ 24 w 180"/>
                <a:gd name="T51" fmla="*/ 134 h 183"/>
                <a:gd name="T52" fmla="*/ 46 w 180"/>
                <a:gd name="T53" fmla="*/ 159 h 183"/>
                <a:gd name="T54" fmla="*/ 75 w 180"/>
                <a:gd name="T55" fmla="*/ 169 h 183"/>
                <a:gd name="T56" fmla="*/ 91 w 180"/>
                <a:gd name="T57" fmla="*/ 172 h 183"/>
                <a:gd name="T58" fmla="*/ 121 w 180"/>
                <a:gd name="T59" fmla="*/ 164 h 183"/>
                <a:gd name="T60" fmla="*/ 147 w 180"/>
                <a:gd name="T61" fmla="*/ 148 h 183"/>
                <a:gd name="T62" fmla="*/ 164 w 180"/>
                <a:gd name="T63" fmla="*/ 121 h 183"/>
                <a:gd name="T64" fmla="*/ 169 w 180"/>
                <a:gd name="T65" fmla="*/ 91 h 183"/>
                <a:gd name="T66" fmla="*/ 169 w 180"/>
                <a:gd name="T67" fmla="*/ 75 h 183"/>
                <a:gd name="T68" fmla="*/ 155 w 180"/>
                <a:gd name="T69" fmla="*/ 46 h 183"/>
                <a:gd name="T70" fmla="*/ 134 w 180"/>
                <a:gd name="T71" fmla="*/ 24 h 183"/>
                <a:gd name="T72" fmla="*/ 107 w 180"/>
                <a:gd name="T73" fmla="*/ 14 h 183"/>
                <a:gd name="T74" fmla="*/ 91 w 180"/>
                <a:gd name="T75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3">
                  <a:moveTo>
                    <a:pt x="91" y="183"/>
                  </a:moveTo>
                  <a:lnTo>
                    <a:pt x="91" y="183"/>
                  </a:lnTo>
                  <a:lnTo>
                    <a:pt x="72" y="180"/>
                  </a:lnTo>
                  <a:lnTo>
                    <a:pt x="56" y="175"/>
                  </a:lnTo>
                  <a:lnTo>
                    <a:pt x="40" y="167"/>
                  </a:lnTo>
                  <a:lnTo>
                    <a:pt x="27" y="156"/>
                  </a:lnTo>
                  <a:lnTo>
                    <a:pt x="16" y="142"/>
                  </a:lnTo>
                  <a:lnTo>
                    <a:pt x="8" y="126"/>
                  </a:lnTo>
                  <a:lnTo>
                    <a:pt x="3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73"/>
                  </a:lnTo>
                  <a:lnTo>
                    <a:pt x="8" y="57"/>
                  </a:lnTo>
                  <a:lnTo>
                    <a:pt x="16" y="41"/>
                  </a:lnTo>
                  <a:lnTo>
                    <a:pt x="27" y="27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7" y="3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5" y="27"/>
                  </a:lnTo>
                  <a:lnTo>
                    <a:pt x="166" y="41"/>
                  </a:lnTo>
                  <a:lnTo>
                    <a:pt x="174" y="57"/>
                  </a:lnTo>
                  <a:lnTo>
                    <a:pt x="180" y="73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110"/>
                  </a:lnTo>
                  <a:lnTo>
                    <a:pt x="174" y="126"/>
                  </a:lnTo>
                  <a:lnTo>
                    <a:pt x="166" y="142"/>
                  </a:lnTo>
                  <a:lnTo>
                    <a:pt x="155" y="156"/>
                  </a:lnTo>
                  <a:lnTo>
                    <a:pt x="142" y="167"/>
                  </a:lnTo>
                  <a:lnTo>
                    <a:pt x="126" y="175"/>
                  </a:lnTo>
                  <a:lnTo>
                    <a:pt x="107" y="180"/>
                  </a:lnTo>
                  <a:lnTo>
                    <a:pt x="91" y="183"/>
                  </a:lnTo>
                  <a:lnTo>
                    <a:pt x="91" y="183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8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5" y="148"/>
                  </a:lnTo>
                  <a:lnTo>
                    <a:pt x="46" y="159"/>
                  </a:lnTo>
                  <a:lnTo>
                    <a:pt x="59" y="164"/>
                  </a:lnTo>
                  <a:lnTo>
                    <a:pt x="75" y="169"/>
                  </a:lnTo>
                  <a:lnTo>
                    <a:pt x="91" y="172"/>
                  </a:lnTo>
                  <a:lnTo>
                    <a:pt x="91" y="172"/>
                  </a:lnTo>
                  <a:lnTo>
                    <a:pt x="107" y="169"/>
                  </a:lnTo>
                  <a:lnTo>
                    <a:pt x="121" y="164"/>
                  </a:lnTo>
                  <a:lnTo>
                    <a:pt x="134" y="159"/>
                  </a:lnTo>
                  <a:lnTo>
                    <a:pt x="147" y="148"/>
                  </a:lnTo>
                  <a:lnTo>
                    <a:pt x="155" y="134"/>
                  </a:lnTo>
                  <a:lnTo>
                    <a:pt x="164" y="121"/>
                  </a:lnTo>
                  <a:lnTo>
                    <a:pt x="169" y="108"/>
                  </a:lnTo>
                  <a:lnTo>
                    <a:pt x="169" y="91"/>
                  </a:lnTo>
                  <a:lnTo>
                    <a:pt x="169" y="91"/>
                  </a:lnTo>
                  <a:lnTo>
                    <a:pt x="169" y="75"/>
                  </a:lnTo>
                  <a:lnTo>
                    <a:pt x="164" y="59"/>
                  </a:lnTo>
                  <a:lnTo>
                    <a:pt x="155" y="46"/>
                  </a:lnTo>
                  <a:lnTo>
                    <a:pt x="147" y="35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7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4" name="Freeform 430"/>
            <p:cNvSpPr>
              <a:spLocks/>
            </p:cNvSpPr>
            <p:nvPr/>
          </p:nvSpPr>
          <p:spPr bwMode="auto">
            <a:xfrm>
              <a:off x="8243733" y="2165359"/>
              <a:ext cx="422274" cy="420688"/>
            </a:xfrm>
            <a:custGeom>
              <a:avLst/>
              <a:gdLst>
                <a:gd name="T0" fmla="*/ 266 w 266"/>
                <a:gd name="T1" fmla="*/ 134 h 265"/>
                <a:gd name="T2" fmla="*/ 266 w 266"/>
                <a:gd name="T3" fmla="*/ 134 h 265"/>
                <a:gd name="T4" fmla="*/ 263 w 266"/>
                <a:gd name="T5" fmla="*/ 161 h 265"/>
                <a:gd name="T6" fmla="*/ 255 w 266"/>
                <a:gd name="T7" fmla="*/ 185 h 265"/>
                <a:gd name="T8" fmla="*/ 242 w 266"/>
                <a:gd name="T9" fmla="*/ 209 h 265"/>
                <a:gd name="T10" fmla="*/ 225 w 266"/>
                <a:gd name="T11" fmla="*/ 228 h 265"/>
                <a:gd name="T12" fmla="*/ 207 w 266"/>
                <a:gd name="T13" fmla="*/ 244 h 265"/>
                <a:gd name="T14" fmla="*/ 185 w 266"/>
                <a:gd name="T15" fmla="*/ 255 h 265"/>
                <a:gd name="T16" fmla="*/ 158 w 266"/>
                <a:gd name="T17" fmla="*/ 263 h 265"/>
                <a:gd name="T18" fmla="*/ 132 w 266"/>
                <a:gd name="T19" fmla="*/ 265 h 265"/>
                <a:gd name="T20" fmla="*/ 132 w 266"/>
                <a:gd name="T21" fmla="*/ 265 h 265"/>
                <a:gd name="T22" fmla="*/ 105 w 266"/>
                <a:gd name="T23" fmla="*/ 263 h 265"/>
                <a:gd name="T24" fmla="*/ 81 w 266"/>
                <a:gd name="T25" fmla="*/ 255 h 265"/>
                <a:gd name="T26" fmla="*/ 59 w 266"/>
                <a:gd name="T27" fmla="*/ 244 h 265"/>
                <a:gd name="T28" fmla="*/ 38 w 266"/>
                <a:gd name="T29" fmla="*/ 228 h 265"/>
                <a:gd name="T30" fmla="*/ 22 w 266"/>
                <a:gd name="T31" fmla="*/ 209 h 265"/>
                <a:gd name="T32" fmla="*/ 11 w 266"/>
                <a:gd name="T33" fmla="*/ 185 h 265"/>
                <a:gd name="T34" fmla="*/ 3 w 266"/>
                <a:gd name="T35" fmla="*/ 161 h 265"/>
                <a:gd name="T36" fmla="*/ 0 w 266"/>
                <a:gd name="T37" fmla="*/ 134 h 265"/>
                <a:gd name="T38" fmla="*/ 0 w 266"/>
                <a:gd name="T39" fmla="*/ 134 h 265"/>
                <a:gd name="T40" fmla="*/ 3 w 266"/>
                <a:gd name="T41" fmla="*/ 107 h 265"/>
                <a:gd name="T42" fmla="*/ 11 w 266"/>
                <a:gd name="T43" fmla="*/ 80 h 265"/>
                <a:gd name="T44" fmla="*/ 22 w 266"/>
                <a:gd name="T45" fmla="*/ 59 h 265"/>
                <a:gd name="T46" fmla="*/ 38 w 266"/>
                <a:gd name="T47" fmla="*/ 40 h 265"/>
                <a:gd name="T48" fmla="*/ 59 w 266"/>
                <a:gd name="T49" fmla="*/ 24 h 265"/>
                <a:gd name="T50" fmla="*/ 81 w 266"/>
                <a:gd name="T51" fmla="*/ 11 h 265"/>
                <a:gd name="T52" fmla="*/ 105 w 266"/>
                <a:gd name="T53" fmla="*/ 3 h 265"/>
                <a:gd name="T54" fmla="*/ 132 w 266"/>
                <a:gd name="T55" fmla="*/ 0 h 265"/>
                <a:gd name="T56" fmla="*/ 132 w 266"/>
                <a:gd name="T57" fmla="*/ 0 h 265"/>
                <a:gd name="T58" fmla="*/ 158 w 266"/>
                <a:gd name="T59" fmla="*/ 3 h 265"/>
                <a:gd name="T60" fmla="*/ 185 w 266"/>
                <a:gd name="T61" fmla="*/ 11 h 265"/>
                <a:gd name="T62" fmla="*/ 207 w 266"/>
                <a:gd name="T63" fmla="*/ 24 h 265"/>
                <a:gd name="T64" fmla="*/ 225 w 266"/>
                <a:gd name="T65" fmla="*/ 40 h 265"/>
                <a:gd name="T66" fmla="*/ 242 w 266"/>
                <a:gd name="T67" fmla="*/ 59 h 265"/>
                <a:gd name="T68" fmla="*/ 255 w 266"/>
                <a:gd name="T69" fmla="*/ 80 h 265"/>
                <a:gd name="T70" fmla="*/ 263 w 266"/>
                <a:gd name="T71" fmla="*/ 107 h 265"/>
                <a:gd name="T72" fmla="*/ 266 w 266"/>
                <a:gd name="T73" fmla="*/ 134 h 265"/>
                <a:gd name="T74" fmla="*/ 266 w 266"/>
                <a:gd name="T75" fmla="*/ 13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5">
                  <a:moveTo>
                    <a:pt x="266" y="134"/>
                  </a:moveTo>
                  <a:lnTo>
                    <a:pt x="266" y="134"/>
                  </a:lnTo>
                  <a:lnTo>
                    <a:pt x="263" y="161"/>
                  </a:lnTo>
                  <a:lnTo>
                    <a:pt x="255" y="185"/>
                  </a:lnTo>
                  <a:lnTo>
                    <a:pt x="242" y="209"/>
                  </a:lnTo>
                  <a:lnTo>
                    <a:pt x="225" y="228"/>
                  </a:lnTo>
                  <a:lnTo>
                    <a:pt x="207" y="244"/>
                  </a:lnTo>
                  <a:lnTo>
                    <a:pt x="185" y="255"/>
                  </a:lnTo>
                  <a:lnTo>
                    <a:pt x="158" y="263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05" y="263"/>
                  </a:lnTo>
                  <a:lnTo>
                    <a:pt x="81" y="255"/>
                  </a:lnTo>
                  <a:lnTo>
                    <a:pt x="59" y="244"/>
                  </a:lnTo>
                  <a:lnTo>
                    <a:pt x="38" y="228"/>
                  </a:lnTo>
                  <a:lnTo>
                    <a:pt x="22" y="209"/>
                  </a:lnTo>
                  <a:lnTo>
                    <a:pt x="11" y="185"/>
                  </a:lnTo>
                  <a:lnTo>
                    <a:pt x="3" y="16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1" y="80"/>
                  </a:lnTo>
                  <a:lnTo>
                    <a:pt x="22" y="59"/>
                  </a:lnTo>
                  <a:lnTo>
                    <a:pt x="38" y="40"/>
                  </a:lnTo>
                  <a:lnTo>
                    <a:pt x="59" y="24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8" y="3"/>
                  </a:lnTo>
                  <a:lnTo>
                    <a:pt x="185" y="11"/>
                  </a:lnTo>
                  <a:lnTo>
                    <a:pt x="207" y="24"/>
                  </a:lnTo>
                  <a:lnTo>
                    <a:pt x="225" y="40"/>
                  </a:lnTo>
                  <a:lnTo>
                    <a:pt x="242" y="59"/>
                  </a:lnTo>
                  <a:lnTo>
                    <a:pt x="255" y="80"/>
                  </a:lnTo>
                  <a:lnTo>
                    <a:pt x="263" y="107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431"/>
            <p:cNvSpPr>
              <a:spLocks noEditPoints="1"/>
            </p:cNvSpPr>
            <p:nvPr/>
          </p:nvSpPr>
          <p:spPr bwMode="auto">
            <a:xfrm>
              <a:off x="8235794" y="2157421"/>
              <a:ext cx="438150" cy="438151"/>
            </a:xfrm>
            <a:custGeom>
              <a:avLst/>
              <a:gdLst>
                <a:gd name="T0" fmla="*/ 137 w 276"/>
                <a:gd name="T1" fmla="*/ 276 h 276"/>
                <a:gd name="T2" fmla="*/ 83 w 276"/>
                <a:gd name="T3" fmla="*/ 265 h 276"/>
                <a:gd name="T4" fmla="*/ 40 w 276"/>
                <a:gd name="T5" fmla="*/ 236 h 276"/>
                <a:gd name="T6" fmla="*/ 11 w 276"/>
                <a:gd name="T7" fmla="*/ 193 h 276"/>
                <a:gd name="T8" fmla="*/ 0 w 276"/>
                <a:gd name="T9" fmla="*/ 139 h 276"/>
                <a:gd name="T10" fmla="*/ 3 w 276"/>
                <a:gd name="T11" fmla="*/ 110 h 276"/>
                <a:gd name="T12" fmla="*/ 21 w 276"/>
                <a:gd name="T13" fmla="*/ 61 h 276"/>
                <a:gd name="T14" fmla="*/ 59 w 276"/>
                <a:gd name="T15" fmla="*/ 24 h 276"/>
                <a:gd name="T16" fmla="*/ 110 w 276"/>
                <a:gd name="T17" fmla="*/ 2 h 276"/>
                <a:gd name="T18" fmla="*/ 137 w 276"/>
                <a:gd name="T19" fmla="*/ 0 h 276"/>
                <a:gd name="T20" fmla="*/ 190 w 276"/>
                <a:gd name="T21" fmla="*/ 10 h 276"/>
                <a:gd name="T22" fmla="*/ 236 w 276"/>
                <a:gd name="T23" fmla="*/ 40 h 276"/>
                <a:gd name="T24" fmla="*/ 265 w 276"/>
                <a:gd name="T25" fmla="*/ 85 h 276"/>
                <a:gd name="T26" fmla="*/ 276 w 276"/>
                <a:gd name="T27" fmla="*/ 139 h 276"/>
                <a:gd name="T28" fmla="*/ 273 w 276"/>
                <a:gd name="T29" fmla="*/ 166 h 276"/>
                <a:gd name="T30" fmla="*/ 252 w 276"/>
                <a:gd name="T31" fmla="*/ 217 h 276"/>
                <a:gd name="T32" fmla="*/ 214 w 276"/>
                <a:gd name="T33" fmla="*/ 254 h 276"/>
                <a:gd name="T34" fmla="*/ 166 w 276"/>
                <a:gd name="T35" fmla="*/ 273 h 276"/>
                <a:gd name="T36" fmla="*/ 137 w 276"/>
                <a:gd name="T37" fmla="*/ 276 h 276"/>
                <a:gd name="T38" fmla="*/ 137 w 276"/>
                <a:gd name="T39" fmla="*/ 10 h 276"/>
                <a:gd name="T40" fmla="*/ 88 w 276"/>
                <a:gd name="T41" fmla="*/ 21 h 276"/>
                <a:gd name="T42" fmla="*/ 48 w 276"/>
                <a:gd name="T43" fmla="*/ 48 h 276"/>
                <a:gd name="T44" fmla="*/ 19 w 276"/>
                <a:gd name="T45" fmla="*/ 88 h 276"/>
                <a:gd name="T46" fmla="*/ 11 w 276"/>
                <a:gd name="T47" fmla="*/ 139 h 276"/>
                <a:gd name="T48" fmla="*/ 13 w 276"/>
                <a:gd name="T49" fmla="*/ 163 h 276"/>
                <a:gd name="T50" fmla="*/ 32 w 276"/>
                <a:gd name="T51" fmla="*/ 209 h 276"/>
                <a:gd name="T52" fmla="*/ 67 w 276"/>
                <a:gd name="T53" fmla="*/ 244 h 276"/>
                <a:gd name="T54" fmla="*/ 112 w 276"/>
                <a:gd name="T55" fmla="*/ 262 h 276"/>
                <a:gd name="T56" fmla="*/ 137 w 276"/>
                <a:gd name="T57" fmla="*/ 265 h 276"/>
                <a:gd name="T58" fmla="*/ 188 w 276"/>
                <a:gd name="T59" fmla="*/ 257 h 276"/>
                <a:gd name="T60" fmla="*/ 228 w 276"/>
                <a:gd name="T61" fmla="*/ 228 h 276"/>
                <a:gd name="T62" fmla="*/ 255 w 276"/>
                <a:gd name="T63" fmla="*/ 187 h 276"/>
                <a:gd name="T64" fmla="*/ 265 w 276"/>
                <a:gd name="T65" fmla="*/ 139 h 276"/>
                <a:gd name="T66" fmla="*/ 263 w 276"/>
                <a:gd name="T67" fmla="*/ 112 h 276"/>
                <a:gd name="T68" fmla="*/ 244 w 276"/>
                <a:gd name="T69" fmla="*/ 67 h 276"/>
                <a:gd name="T70" fmla="*/ 209 w 276"/>
                <a:gd name="T71" fmla="*/ 32 h 276"/>
                <a:gd name="T72" fmla="*/ 163 w 276"/>
                <a:gd name="T73" fmla="*/ 13 h 276"/>
                <a:gd name="T74" fmla="*/ 137 w 276"/>
                <a:gd name="T75" fmla="*/ 1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6">
                  <a:moveTo>
                    <a:pt x="137" y="276"/>
                  </a:moveTo>
                  <a:lnTo>
                    <a:pt x="137" y="276"/>
                  </a:lnTo>
                  <a:lnTo>
                    <a:pt x="110" y="273"/>
                  </a:lnTo>
                  <a:lnTo>
                    <a:pt x="83" y="265"/>
                  </a:lnTo>
                  <a:lnTo>
                    <a:pt x="59" y="254"/>
                  </a:lnTo>
                  <a:lnTo>
                    <a:pt x="40" y="236"/>
                  </a:lnTo>
                  <a:lnTo>
                    <a:pt x="21" y="217"/>
                  </a:lnTo>
                  <a:lnTo>
                    <a:pt x="11" y="193"/>
                  </a:lnTo>
                  <a:lnTo>
                    <a:pt x="3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1" y="61"/>
                  </a:lnTo>
                  <a:lnTo>
                    <a:pt x="40" y="40"/>
                  </a:lnTo>
                  <a:lnTo>
                    <a:pt x="59" y="24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0" y="10"/>
                  </a:lnTo>
                  <a:lnTo>
                    <a:pt x="214" y="24"/>
                  </a:lnTo>
                  <a:lnTo>
                    <a:pt x="236" y="40"/>
                  </a:lnTo>
                  <a:lnTo>
                    <a:pt x="252" y="61"/>
                  </a:lnTo>
                  <a:lnTo>
                    <a:pt x="265" y="85"/>
                  </a:lnTo>
                  <a:lnTo>
                    <a:pt x="273" y="110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3" y="166"/>
                  </a:lnTo>
                  <a:lnTo>
                    <a:pt x="265" y="193"/>
                  </a:lnTo>
                  <a:lnTo>
                    <a:pt x="252" y="217"/>
                  </a:lnTo>
                  <a:lnTo>
                    <a:pt x="236" y="236"/>
                  </a:lnTo>
                  <a:lnTo>
                    <a:pt x="214" y="254"/>
                  </a:lnTo>
                  <a:lnTo>
                    <a:pt x="190" y="265"/>
                  </a:lnTo>
                  <a:lnTo>
                    <a:pt x="166" y="273"/>
                  </a:lnTo>
                  <a:lnTo>
                    <a:pt x="137" y="276"/>
                  </a:lnTo>
                  <a:lnTo>
                    <a:pt x="137" y="276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2" y="13"/>
                  </a:lnTo>
                  <a:lnTo>
                    <a:pt x="88" y="21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19" y="88"/>
                  </a:lnTo>
                  <a:lnTo>
                    <a:pt x="13" y="11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3" y="163"/>
                  </a:lnTo>
                  <a:lnTo>
                    <a:pt x="19" y="187"/>
                  </a:lnTo>
                  <a:lnTo>
                    <a:pt x="32" y="209"/>
                  </a:lnTo>
                  <a:lnTo>
                    <a:pt x="48" y="228"/>
                  </a:lnTo>
                  <a:lnTo>
                    <a:pt x="67" y="244"/>
                  </a:lnTo>
                  <a:lnTo>
                    <a:pt x="88" y="257"/>
                  </a:lnTo>
                  <a:lnTo>
                    <a:pt x="112" y="262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63" y="262"/>
                  </a:lnTo>
                  <a:lnTo>
                    <a:pt x="188" y="257"/>
                  </a:lnTo>
                  <a:lnTo>
                    <a:pt x="209" y="244"/>
                  </a:lnTo>
                  <a:lnTo>
                    <a:pt x="228" y="228"/>
                  </a:lnTo>
                  <a:lnTo>
                    <a:pt x="244" y="209"/>
                  </a:lnTo>
                  <a:lnTo>
                    <a:pt x="255" y="187"/>
                  </a:lnTo>
                  <a:lnTo>
                    <a:pt x="263" y="163"/>
                  </a:lnTo>
                  <a:lnTo>
                    <a:pt x="265" y="139"/>
                  </a:lnTo>
                  <a:lnTo>
                    <a:pt x="265" y="139"/>
                  </a:lnTo>
                  <a:lnTo>
                    <a:pt x="263" y="112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21"/>
                  </a:lnTo>
                  <a:lnTo>
                    <a:pt x="163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3815084" y="3506475"/>
              <a:ext cx="270515" cy="27051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4054552" y="4439117"/>
              <a:ext cx="212264" cy="212264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4511854" y="5022400"/>
              <a:ext cx="182869" cy="18287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5581207" y="5335310"/>
              <a:ext cx="343190" cy="34319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7407995" y="3495252"/>
              <a:ext cx="307255" cy="30725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7311322" y="4410684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6823568" y="5015338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3952719" y="3663170"/>
              <a:ext cx="3643313" cy="1851819"/>
            </a:xfrm>
            <a:custGeom>
              <a:avLst/>
              <a:gdLst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5" fmla="*/ 93964 w 3643314"/>
                <a:gd name="connsiteY5" fmla="*/ 91440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3640790 w 3643314"/>
                <a:gd name="connsiteY0" fmla="*/ 0 h 1902627"/>
                <a:gd name="connsiteX1" fmla="*/ 3643314 w 3643314"/>
                <a:gd name="connsiteY1" fmla="*/ 50808 h 1902627"/>
                <a:gd name="connsiteX2" fmla="*/ 1821657 w 3643314"/>
                <a:gd name="connsiteY2" fmla="*/ 1902627 h 1902627"/>
                <a:gd name="connsiteX3" fmla="*/ 0 w 3643314"/>
                <a:gd name="connsiteY3" fmla="*/ 50808 h 1902627"/>
                <a:gd name="connsiteX0" fmla="*/ 3643314 w 3643314"/>
                <a:gd name="connsiteY0" fmla="*/ 0 h 1851819"/>
                <a:gd name="connsiteX1" fmla="*/ 1821657 w 3643314"/>
                <a:gd name="connsiteY1" fmla="*/ 1851819 h 1851819"/>
                <a:gd name="connsiteX2" fmla="*/ 0 w 3643314"/>
                <a:gd name="connsiteY2" fmla="*/ 0 h 18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314" h="1851819">
                  <a:moveTo>
                    <a:pt x="3643314" y="0"/>
                  </a:moveTo>
                  <a:cubicBezTo>
                    <a:pt x="3643314" y="1022731"/>
                    <a:pt x="2827730" y="1851819"/>
                    <a:pt x="1821657" y="1851819"/>
                  </a:cubicBezTo>
                  <a:cubicBezTo>
                    <a:pt x="815584" y="1851819"/>
                    <a:pt x="0" y="1022731"/>
                    <a:pt x="0" y="0"/>
                  </a:cubicBezTo>
                </a:path>
              </a:pathLst>
            </a:custGeom>
            <a:noFill/>
            <a:ln w="15875">
              <a:solidFill>
                <a:schemeClr val="bg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5" name="椭圆 264"/>
          <p:cNvSpPr/>
          <p:nvPr/>
        </p:nvSpPr>
        <p:spPr>
          <a:xfrm>
            <a:off x="9973129" y="2388340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10642913" y="4332869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9913257" y="5794871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1750124" y="594360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1421518" y="5155986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4010323" y="614836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7710533" y="945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7824833" y="5136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4775200" y="460158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10656816" y="7958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8712715" y="32462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4775200" y="83315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355996" y="274968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9739197" y="13336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1687397" y="6604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697301" y="136096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11441501" y="240195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3404431" y="33089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标题 4"/>
          <p:cNvSpPr txBox="1">
            <a:spLocks/>
          </p:cNvSpPr>
          <p:nvPr/>
        </p:nvSpPr>
        <p:spPr>
          <a:xfrm>
            <a:off x="2012468" y="3226966"/>
            <a:ext cx="972108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3" name="标题 4"/>
          <p:cNvSpPr txBox="1">
            <a:spLocks/>
          </p:cNvSpPr>
          <p:nvPr/>
        </p:nvSpPr>
        <p:spPr>
          <a:xfrm>
            <a:off x="1445080" y="2607135"/>
            <a:ext cx="3333834" cy="159242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b="1" dirty="0" smtClean="0">
                <a:solidFill>
                  <a:schemeClr val="bg1"/>
                </a:solidFill>
                <a:latin typeface="Impact MT Std" pitchFamily="34" charset="0"/>
              </a:rPr>
              <a:t>2017</a:t>
            </a:r>
            <a:endParaRPr lang="zh-CN" altLang="en-US" sz="9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2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2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3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ac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2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2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ac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1" ac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2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1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6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5" grpId="0"/>
      <p:bldP spid="2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梯形 53"/>
          <p:cNvSpPr/>
          <p:nvPr/>
        </p:nvSpPr>
        <p:spPr>
          <a:xfrm flipV="1">
            <a:off x="1323832" y="2493647"/>
            <a:ext cx="9558000" cy="3684896"/>
          </a:xfrm>
          <a:prstGeom prst="trapezoid">
            <a:avLst>
              <a:gd name="adj" fmla="val 2291"/>
            </a:avLst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438782" y="2408349"/>
            <a:ext cx="9337183" cy="3683358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 bwMode="auto">
          <a:xfrm>
            <a:off x="8128663" y="1323478"/>
            <a:ext cx="2105920" cy="152794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  <a:extLst/>
        </p:spPr>
        <p:txBody>
          <a:bodyPr vert="horz" wrap="square" lIns="121912" tIns="60956" rIns="121912" bIns="60956" numCol="1" rtlCol="0" anchor="t" anchorCtr="0" compatLnSpc="1">
            <a:prstTxWarp prst="textNoShape">
              <a:avLst/>
            </a:prstTxWarp>
          </a:bodyPr>
          <a:lstStyle/>
          <a:p>
            <a:pPr defTabSz="1219091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TextBox 18"/>
          <p:cNvSpPr>
            <a:spLocks noChangeArrowheads="1"/>
          </p:cNvSpPr>
          <p:nvPr/>
        </p:nvSpPr>
        <p:spPr bwMode="auto">
          <a:xfrm>
            <a:off x="1832557" y="1435542"/>
            <a:ext cx="2299652" cy="9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5333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自荐信</a:t>
            </a:r>
            <a:endParaRPr lang="zh-CN" altLang="en-US" sz="5333" b="1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sp>
        <p:nvSpPr>
          <p:cNvPr id="58" name="前言"/>
          <p:cNvSpPr>
            <a:spLocks noChangeArrowheads="1"/>
          </p:cNvSpPr>
          <p:nvPr/>
        </p:nvSpPr>
        <p:spPr bwMode="auto">
          <a:xfrm>
            <a:off x="4118583" y="1800230"/>
            <a:ext cx="2205075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933" dirty="0">
                <a:solidFill>
                  <a:srgbClr val="0DB3B7"/>
                </a:solidFill>
                <a:latin typeface="Impact" pitchFamily="34" charset="0"/>
                <a:sym typeface="Impact" pitchFamily="34" charset="0"/>
              </a:rPr>
              <a:t>Introduction</a:t>
            </a:r>
            <a:endParaRPr lang="zh-CN" altLang="en-US" sz="2933" dirty="0">
              <a:solidFill>
                <a:srgbClr val="0DB3B7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59" name="TextBox 9"/>
          <p:cNvSpPr>
            <a:spLocks noChangeArrowheads="1"/>
          </p:cNvSpPr>
          <p:nvPr/>
        </p:nvSpPr>
        <p:spPr bwMode="auto">
          <a:xfrm>
            <a:off x="1879060" y="3121671"/>
            <a:ext cx="8461177" cy="297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感谢您在百忙之中审阅我的简历，当您打开这个文件时，您将开始对我的能力进行评估，对我的经历进行阅读；希望当您关闭这个胶片时，我能够契合您的要求，加入一个新的家庭，共同奋斗！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点击图片选择设置图片格式可直接替换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图片。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录入上述图表的综合描述说明，在此录入上述图表的综合描述说明。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endParaRPr lang="en-US" altLang="zh-CN" sz="1467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8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85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/>
      <p:bldP spid="58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1369234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rgbClr val="25406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文本框 1"/>
          <p:cNvSpPr txBox="1"/>
          <p:nvPr/>
        </p:nvSpPr>
        <p:spPr>
          <a:xfrm>
            <a:off x="6673651" y="1369234"/>
            <a:ext cx="5169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      别：女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     日：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1985.01.18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毕业院校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：五百丁师范大学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       族：汉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   历：硕士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手       机：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+86 13800138000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       箱：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service@500d.me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婚姻情况：未婚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面貌：中共党员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居住地址：北京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联系地址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：广东省广州市海珠区滨江东路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631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照片"/>
          <p:cNvSpPr>
            <a:spLocks noChangeArrowheads="1"/>
          </p:cNvSpPr>
          <p:nvPr/>
        </p:nvSpPr>
        <p:spPr bwMode="auto">
          <a:xfrm>
            <a:off x="3399390" y="1636808"/>
            <a:ext cx="2578882" cy="258003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3870850" y="4475854"/>
            <a:ext cx="163596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五百丁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Nancy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Wong</a:t>
            </a:r>
          </a:p>
        </p:txBody>
      </p:sp>
    </p:spTree>
    <p:extLst>
      <p:ext uri="{BB962C8B-B14F-4D97-AF65-F5344CB8AC3E}">
        <p14:creationId xmlns:p14="http://schemas.microsoft.com/office/powerpoint/2010/main" val="33077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800" decel="100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1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94" grpId="0"/>
      <p:bldP spid="195" grpId="0" animBg="1"/>
      <p:bldP spid="1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1812184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471"/>
          <p:cNvSpPr>
            <a:spLocks noEditPoints="1"/>
          </p:cNvSpPr>
          <p:nvPr/>
        </p:nvSpPr>
        <p:spPr bwMode="auto">
          <a:xfrm>
            <a:off x="7663657" y="3847162"/>
            <a:ext cx="967236" cy="738967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0CAA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76"/>
          <p:cNvSpPr>
            <a:spLocks noEditPoints="1"/>
          </p:cNvSpPr>
          <p:nvPr/>
        </p:nvSpPr>
        <p:spPr bwMode="auto">
          <a:xfrm>
            <a:off x="2619735" y="1542906"/>
            <a:ext cx="1041341" cy="754547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0CAA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493"/>
          <p:cNvSpPr>
            <a:spLocks noChangeArrowheads="1"/>
          </p:cNvSpPr>
          <p:nvPr/>
        </p:nvSpPr>
        <p:spPr bwMode="auto">
          <a:xfrm>
            <a:off x="2619735" y="3923447"/>
            <a:ext cx="730404" cy="6626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97"/>
          <p:cNvSpPr>
            <a:spLocks noEditPoints="1"/>
          </p:cNvSpPr>
          <p:nvPr/>
        </p:nvSpPr>
        <p:spPr bwMode="auto">
          <a:xfrm>
            <a:off x="7663658" y="1542906"/>
            <a:ext cx="563836" cy="777833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2619735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663657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619735" y="474512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663657" y="474512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5207257" y="1792700"/>
            <a:ext cx="159530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办公室文员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0" name="TextBox 499"/>
          <p:cNvSpPr txBox="1"/>
          <p:nvPr/>
        </p:nvSpPr>
        <p:spPr>
          <a:xfrm>
            <a:off x="10504103" y="1792700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出差人员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1" name="TextBox 500"/>
          <p:cNvSpPr txBox="1"/>
          <p:nvPr/>
        </p:nvSpPr>
        <p:spPr>
          <a:xfrm>
            <a:off x="5489386" y="4117682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行政助理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2" name="TextBox 501"/>
          <p:cNvSpPr txBox="1"/>
          <p:nvPr/>
        </p:nvSpPr>
        <p:spPr>
          <a:xfrm>
            <a:off x="10504103" y="4117682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驻地人员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3" name="TextBox 503"/>
          <p:cNvSpPr txBox="1"/>
          <p:nvPr/>
        </p:nvSpPr>
        <p:spPr>
          <a:xfrm>
            <a:off x="2494511" y="2479734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熟练掌握各种打字法，熟练操作办公室软件。曾经创造平均每分钟一百个汉字的输入的记录，对办公室英语能说会道。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504"/>
          <p:cNvSpPr txBox="1"/>
          <p:nvPr/>
        </p:nvSpPr>
        <p:spPr>
          <a:xfrm>
            <a:off x="7562058" y="2479734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现有</a:t>
            </a:r>
            <a:r>
              <a:rPr lang="en-US" altLang="zh-CN" dirty="0" smtClean="0"/>
              <a:t>B</a:t>
            </a:r>
            <a:r>
              <a:rPr lang="zh-CN" altLang="en-US" dirty="0" smtClean="0"/>
              <a:t>级驾照，有五年的驾龄，无违反交通记录，无重大事故。目前家里有一辆五菱轿车使用，能够走遍本市每一个街道路口。</a:t>
            </a:r>
            <a:endParaRPr lang="zh-CN" altLang="en-US" dirty="0"/>
          </a:p>
        </p:txBody>
      </p:sp>
      <p:sp>
        <p:nvSpPr>
          <p:cNvPr id="75" name="TextBox 505"/>
          <p:cNvSpPr txBox="1"/>
          <p:nvPr/>
        </p:nvSpPr>
        <p:spPr>
          <a:xfrm>
            <a:off x="2494511" y="4845598"/>
            <a:ext cx="429616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大学选修秘书专业，考取秘书一级证书，对日常事务比较了解。曾在大型国企实习过行政人员这一职，深得上司和同事的欢心和爱戴。在笔录方面更是速度较快的准确无误的记录会议议程。</a:t>
            </a:r>
            <a:endParaRPr lang="zh-CN" altLang="en-US" dirty="0"/>
          </a:p>
        </p:txBody>
      </p:sp>
      <p:sp>
        <p:nvSpPr>
          <p:cNvPr id="76" name="TextBox 506"/>
          <p:cNvSpPr txBox="1"/>
          <p:nvPr/>
        </p:nvSpPr>
        <p:spPr>
          <a:xfrm>
            <a:off x="7562058" y="4845598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除此驻外还可以接受驻地派遣员工，可以出差，可以异地。保证保量监督区域工程的顺利完工，在工程中能迅速发现问题，严格执行管理操守。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8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750"/>
                            </p:stCondLst>
                            <p:childTnLst>
                              <p:par>
                                <p:cTn id="1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3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60" grpId="0" animBg="1"/>
      <p:bldP spid="61" grpId="0" animBg="1"/>
      <p:bldP spid="62" grpId="0" animBg="1"/>
      <p:bldP spid="63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2240053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3060931" y="2588510"/>
            <a:ext cx="8278637" cy="787752"/>
          </a:xfrm>
          <a:custGeom>
            <a:avLst/>
            <a:gdLst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24590 w 1780674"/>
              <a:gd name="connsiteY2" fmla="*/ 96252 h 1090863"/>
              <a:gd name="connsiteX3" fmla="*/ 288758 w 1780674"/>
              <a:gd name="connsiteY3" fmla="*/ 144378 h 1090863"/>
              <a:gd name="connsiteX4" fmla="*/ 352927 w 1780674"/>
              <a:gd name="connsiteY4" fmla="*/ 176463 h 1090863"/>
              <a:gd name="connsiteX5" fmla="*/ 449179 w 1780674"/>
              <a:gd name="connsiteY5" fmla="*/ 240631 h 1090863"/>
              <a:gd name="connsiteX6" fmla="*/ 657727 w 1780674"/>
              <a:gd name="connsiteY6" fmla="*/ 368968 h 1090863"/>
              <a:gd name="connsiteX7" fmla="*/ 834190 w 1780674"/>
              <a:gd name="connsiteY7" fmla="*/ 529389 h 1090863"/>
              <a:gd name="connsiteX8" fmla="*/ 962527 w 1780674"/>
              <a:gd name="connsiteY8" fmla="*/ 641684 h 1090863"/>
              <a:gd name="connsiteX9" fmla="*/ 1026695 w 1780674"/>
              <a:gd name="connsiteY9" fmla="*/ 689810 h 1090863"/>
              <a:gd name="connsiteX10" fmla="*/ 1074821 w 1780674"/>
              <a:gd name="connsiteY10" fmla="*/ 705852 h 1090863"/>
              <a:gd name="connsiteX11" fmla="*/ 1171074 w 1780674"/>
              <a:gd name="connsiteY11" fmla="*/ 770021 h 1090863"/>
              <a:gd name="connsiteX12" fmla="*/ 1347537 w 1780674"/>
              <a:gd name="connsiteY12" fmla="*/ 866273 h 1090863"/>
              <a:gd name="connsiteX13" fmla="*/ 1395663 w 1780674"/>
              <a:gd name="connsiteY13" fmla="*/ 882315 h 1090863"/>
              <a:gd name="connsiteX14" fmla="*/ 1475874 w 1780674"/>
              <a:gd name="connsiteY14" fmla="*/ 914400 h 1090863"/>
              <a:gd name="connsiteX15" fmla="*/ 1524000 w 1780674"/>
              <a:gd name="connsiteY15" fmla="*/ 962526 h 1090863"/>
              <a:gd name="connsiteX16" fmla="*/ 1572127 w 1780674"/>
              <a:gd name="connsiteY16" fmla="*/ 978568 h 1090863"/>
              <a:gd name="connsiteX17" fmla="*/ 1748590 w 1780674"/>
              <a:gd name="connsiteY17" fmla="*/ 1058778 h 1090863"/>
              <a:gd name="connsiteX18" fmla="*/ 1780674 w 1780674"/>
              <a:gd name="connsiteY18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352927 w 1780674"/>
              <a:gd name="connsiteY3" fmla="*/ 176463 h 1090863"/>
              <a:gd name="connsiteX4" fmla="*/ 449179 w 1780674"/>
              <a:gd name="connsiteY4" fmla="*/ 240631 h 1090863"/>
              <a:gd name="connsiteX5" fmla="*/ 657727 w 1780674"/>
              <a:gd name="connsiteY5" fmla="*/ 368968 h 1090863"/>
              <a:gd name="connsiteX6" fmla="*/ 834190 w 1780674"/>
              <a:gd name="connsiteY6" fmla="*/ 529389 h 1090863"/>
              <a:gd name="connsiteX7" fmla="*/ 962527 w 1780674"/>
              <a:gd name="connsiteY7" fmla="*/ 641684 h 1090863"/>
              <a:gd name="connsiteX8" fmla="*/ 1026695 w 1780674"/>
              <a:gd name="connsiteY8" fmla="*/ 689810 h 1090863"/>
              <a:gd name="connsiteX9" fmla="*/ 1074821 w 1780674"/>
              <a:gd name="connsiteY9" fmla="*/ 705852 h 1090863"/>
              <a:gd name="connsiteX10" fmla="*/ 1171074 w 1780674"/>
              <a:gd name="connsiteY10" fmla="*/ 770021 h 1090863"/>
              <a:gd name="connsiteX11" fmla="*/ 1347537 w 1780674"/>
              <a:gd name="connsiteY11" fmla="*/ 866273 h 1090863"/>
              <a:gd name="connsiteX12" fmla="*/ 1395663 w 1780674"/>
              <a:gd name="connsiteY12" fmla="*/ 882315 h 1090863"/>
              <a:gd name="connsiteX13" fmla="*/ 1475874 w 1780674"/>
              <a:gd name="connsiteY13" fmla="*/ 914400 h 1090863"/>
              <a:gd name="connsiteX14" fmla="*/ 1524000 w 1780674"/>
              <a:gd name="connsiteY14" fmla="*/ 962526 h 1090863"/>
              <a:gd name="connsiteX15" fmla="*/ 1572127 w 1780674"/>
              <a:gd name="connsiteY15" fmla="*/ 978568 h 1090863"/>
              <a:gd name="connsiteX16" fmla="*/ 1748590 w 1780674"/>
              <a:gd name="connsiteY16" fmla="*/ 1058778 h 1090863"/>
              <a:gd name="connsiteX17" fmla="*/ 1780674 w 1780674"/>
              <a:gd name="connsiteY17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352927 w 1780674"/>
              <a:gd name="connsiteY3" fmla="*/ 176463 h 1090863"/>
              <a:gd name="connsiteX4" fmla="*/ 449179 w 1780674"/>
              <a:gd name="connsiteY4" fmla="*/ 240631 h 1090863"/>
              <a:gd name="connsiteX5" fmla="*/ 657727 w 1780674"/>
              <a:gd name="connsiteY5" fmla="*/ 368968 h 1090863"/>
              <a:gd name="connsiteX6" fmla="*/ 834190 w 1780674"/>
              <a:gd name="connsiteY6" fmla="*/ 529389 h 1090863"/>
              <a:gd name="connsiteX7" fmla="*/ 962527 w 1780674"/>
              <a:gd name="connsiteY7" fmla="*/ 641684 h 1090863"/>
              <a:gd name="connsiteX8" fmla="*/ 1026695 w 1780674"/>
              <a:gd name="connsiteY8" fmla="*/ 689810 h 1090863"/>
              <a:gd name="connsiteX9" fmla="*/ 1074821 w 1780674"/>
              <a:gd name="connsiteY9" fmla="*/ 705852 h 1090863"/>
              <a:gd name="connsiteX10" fmla="*/ 1171074 w 1780674"/>
              <a:gd name="connsiteY10" fmla="*/ 770021 h 1090863"/>
              <a:gd name="connsiteX11" fmla="*/ 1347537 w 1780674"/>
              <a:gd name="connsiteY11" fmla="*/ 866273 h 1090863"/>
              <a:gd name="connsiteX12" fmla="*/ 1395663 w 1780674"/>
              <a:gd name="connsiteY12" fmla="*/ 882315 h 1090863"/>
              <a:gd name="connsiteX13" fmla="*/ 1475874 w 1780674"/>
              <a:gd name="connsiteY13" fmla="*/ 914400 h 1090863"/>
              <a:gd name="connsiteX14" fmla="*/ 1524000 w 1780674"/>
              <a:gd name="connsiteY14" fmla="*/ 962526 h 1090863"/>
              <a:gd name="connsiteX15" fmla="*/ 1572127 w 1780674"/>
              <a:gd name="connsiteY15" fmla="*/ 978568 h 1090863"/>
              <a:gd name="connsiteX16" fmla="*/ 1748590 w 1780674"/>
              <a:gd name="connsiteY16" fmla="*/ 1058778 h 1090863"/>
              <a:gd name="connsiteX17" fmla="*/ 1780674 w 1780674"/>
              <a:gd name="connsiteY17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449179 w 1780674"/>
              <a:gd name="connsiteY3" fmla="*/ 240631 h 1090863"/>
              <a:gd name="connsiteX4" fmla="*/ 657727 w 1780674"/>
              <a:gd name="connsiteY4" fmla="*/ 368968 h 1090863"/>
              <a:gd name="connsiteX5" fmla="*/ 834190 w 1780674"/>
              <a:gd name="connsiteY5" fmla="*/ 529389 h 1090863"/>
              <a:gd name="connsiteX6" fmla="*/ 962527 w 1780674"/>
              <a:gd name="connsiteY6" fmla="*/ 641684 h 1090863"/>
              <a:gd name="connsiteX7" fmla="*/ 1026695 w 1780674"/>
              <a:gd name="connsiteY7" fmla="*/ 689810 h 1090863"/>
              <a:gd name="connsiteX8" fmla="*/ 1074821 w 1780674"/>
              <a:gd name="connsiteY8" fmla="*/ 705852 h 1090863"/>
              <a:gd name="connsiteX9" fmla="*/ 1171074 w 1780674"/>
              <a:gd name="connsiteY9" fmla="*/ 770021 h 1090863"/>
              <a:gd name="connsiteX10" fmla="*/ 1347537 w 1780674"/>
              <a:gd name="connsiteY10" fmla="*/ 866273 h 1090863"/>
              <a:gd name="connsiteX11" fmla="*/ 1395663 w 1780674"/>
              <a:gd name="connsiteY11" fmla="*/ 882315 h 1090863"/>
              <a:gd name="connsiteX12" fmla="*/ 1475874 w 1780674"/>
              <a:gd name="connsiteY12" fmla="*/ 914400 h 1090863"/>
              <a:gd name="connsiteX13" fmla="*/ 1524000 w 1780674"/>
              <a:gd name="connsiteY13" fmla="*/ 962526 h 1090863"/>
              <a:gd name="connsiteX14" fmla="*/ 1572127 w 1780674"/>
              <a:gd name="connsiteY14" fmla="*/ 978568 h 1090863"/>
              <a:gd name="connsiteX15" fmla="*/ 1748590 w 1780674"/>
              <a:gd name="connsiteY15" fmla="*/ 1058778 h 1090863"/>
              <a:gd name="connsiteX16" fmla="*/ 1780674 w 1780674"/>
              <a:gd name="connsiteY16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026695 w 1780674"/>
              <a:gd name="connsiteY6" fmla="*/ 689810 h 1090863"/>
              <a:gd name="connsiteX7" fmla="*/ 1074821 w 1780674"/>
              <a:gd name="connsiteY7" fmla="*/ 705852 h 1090863"/>
              <a:gd name="connsiteX8" fmla="*/ 1171074 w 1780674"/>
              <a:gd name="connsiteY8" fmla="*/ 770021 h 1090863"/>
              <a:gd name="connsiteX9" fmla="*/ 1347537 w 1780674"/>
              <a:gd name="connsiteY9" fmla="*/ 866273 h 1090863"/>
              <a:gd name="connsiteX10" fmla="*/ 1395663 w 1780674"/>
              <a:gd name="connsiteY10" fmla="*/ 882315 h 1090863"/>
              <a:gd name="connsiteX11" fmla="*/ 1475874 w 1780674"/>
              <a:gd name="connsiteY11" fmla="*/ 914400 h 1090863"/>
              <a:gd name="connsiteX12" fmla="*/ 1524000 w 1780674"/>
              <a:gd name="connsiteY12" fmla="*/ 962526 h 1090863"/>
              <a:gd name="connsiteX13" fmla="*/ 1572127 w 1780674"/>
              <a:gd name="connsiteY13" fmla="*/ 978568 h 1090863"/>
              <a:gd name="connsiteX14" fmla="*/ 1748590 w 1780674"/>
              <a:gd name="connsiteY14" fmla="*/ 1058778 h 1090863"/>
              <a:gd name="connsiteX15" fmla="*/ 1780674 w 1780674"/>
              <a:gd name="connsiteY15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026695 w 1780674"/>
              <a:gd name="connsiteY6" fmla="*/ 689810 h 1090863"/>
              <a:gd name="connsiteX7" fmla="*/ 1171074 w 1780674"/>
              <a:gd name="connsiteY7" fmla="*/ 770021 h 1090863"/>
              <a:gd name="connsiteX8" fmla="*/ 1347537 w 1780674"/>
              <a:gd name="connsiteY8" fmla="*/ 866273 h 1090863"/>
              <a:gd name="connsiteX9" fmla="*/ 1395663 w 1780674"/>
              <a:gd name="connsiteY9" fmla="*/ 882315 h 1090863"/>
              <a:gd name="connsiteX10" fmla="*/ 1475874 w 1780674"/>
              <a:gd name="connsiteY10" fmla="*/ 914400 h 1090863"/>
              <a:gd name="connsiteX11" fmla="*/ 1524000 w 1780674"/>
              <a:gd name="connsiteY11" fmla="*/ 962526 h 1090863"/>
              <a:gd name="connsiteX12" fmla="*/ 1572127 w 1780674"/>
              <a:gd name="connsiteY12" fmla="*/ 978568 h 1090863"/>
              <a:gd name="connsiteX13" fmla="*/ 1748590 w 1780674"/>
              <a:gd name="connsiteY13" fmla="*/ 1058778 h 1090863"/>
              <a:gd name="connsiteX14" fmla="*/ 1780674 w 1780674"/>
              <a:gd name="connsiteY14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475874 w 1780674"/>
              <a:gd name="connsiteY9" fmla="*/ 914400 h 1090863"/>
              <a:gd name="connsiteX10" fmla="*/ 1524000 w 1780674"/>
              <a:gd name="connsiteY10" fmla="*/ 962526 h 1090863"/>
              <a:gd name="connsiteX11" fmla="*/ 1572127 w 1780674"/>
              <a:gd name="connsiteY11" fmla="*/ 978568 h 1090863"/>
              <a:gd name="connsiteX12" fmla="*/ 1748590 w 1780674"/>
              <a:gd name="connsiteY12" fmla="*/ 1058778 h 1090863"/>
              <a:gd name="connsiteX13" fmla="*/ 1780674 w 1780674"/>
              <a:gd name="connsiteY13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475874 w 1780674"/>
              <a:gd name="connsiteY9" fmla="*/ 914400 h 1090863"/>
              <a:gd name="connsiteX10" fmla="*/ 1572127 w 1780674"/>
              <a:gd name="connsiteY10" fmla="*/ 978568 h 1090863"/>
              <a:gd name="connsiteX11" fmla="*/ 1748590 w 1780674"/>
              <a:gd name="connsiteY11" fmla="*/ 1058778 h 1090863"/>
              <a:gd name="connsiteX12" fmla="*/ 1780674 w 1780674"/>
              <a:gd name="connsiteY12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572127 w 1780674"/>
              <a:gd name="connsiteY9" fmla="*/ 978568 h 1090863"/>
              <a:gd name="connsiteX10" fmla="*/ 1748590 w 1780674"/>
              <a:gd name="connsiteY10" fmla="*/ 1058778 h 1090863"/>
              <a:gd name="connsiteX11" fmla="*/ 1780674 w 1780674"/>
              <a:gd name="connsiteY11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572127 w 1780674"/>
              <a:gd name="connsiteY8" fmla="*/ 978568 h 1090863"/>
              <a:gd name="connsiteX9" fmla="*/ 1748590 w 1780674"/>
              <a:gd name="connsiteY9" fmla="*/ 1058778 h 1090863"/>
              <a:gd name="connsiteX10" fmla="*/ 1780674 w 1780674"/>
              <a:gd name="connsiteY10" fmla="*/ 1090863 h 1090863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347537 w 2229853"/>
              <a:gd name="connsiteY7" fmla="*/ 866273 h 1138989"/>
              <a:gd name="connsiteX8" fmla="*/ 1572127 w 2229853"/>
              <a:gd name="connsiteY8" fmla="*/ 978568 h 1138989"/>
              <a:gd name="connsiteX9" fmla="*/ 1748590 w 2229853"/>
              <a:gd name="connsiteY9" fmla="*/ 1058778 h 1138989"/>
              <a:gd name="connsiteX10" fmla="*/ 2229853 w 2229853"/>
              <a:gd name="connsiteY10" fmla="*/ 1138989 h 1138989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347537 w 2229853"/>
              <a:gd name="connsiteY7" fmla="*/ 866273 h 1138989"/>
              <a:gd name="connsiteX8" fmla="*/ 1572127 w 2229853"/>
              <a:gd name="connsiteY8" fmla="*/ 978568 h 1138989"/>
              <a:gd name="connsiteX9" fmla="*/ 2229853 w 2229853"/>
              <a:gd name="connsiteY9" fmla="*/ 1138989 h 1138989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572127 w 2229853"/>
              <a:gd name="connsiteY7" fmla="*/ 978568 h 1138989"/>
              <a:gd name="connsiteX8" fmla="*/ 2229853 w 2229853"/>
              <a:gd name="connsiteY8" fmla="*/ 1138989 h 1138989"/>
              <a:gd name="connsiteX0" fmla="*/ 0 w 2229853"/>
              <a:gd name="connsiteY0" fmla="*/ 0 h 1138989"/>
              <a:gd name="connsiteX1" fmla="*/ 449179 w 2229853"/>
              <a:gd name="connsiteY1" fmla="*/ 240631 h 1138989"/>
              <a:gd name="connsiteX2" fmla="*/ 657727 w 2229853"/>
              <a:gd name="connsiteY2" fmla="*/ 368968 h 1138989"/>
              <a:gd name="connsiteX3" fmla="*/ 834190 w 2229853"/>
              <a:gd name="connsiteY3" fmla="*/ 529389 h 1138989"/>
              <a:gd name="connsiteX4" fmla="*/ 962527 w 2229853"/>
              <a:gd name="connsiteY4" fmla="*/ 641684 h 1138989"/>
              <a:gd name="connsiteX5" fmla="*/ 1171074 w 2229853"/>
              <a:gd name="connsiteY5" fmla="*/ 770021 h 1138989"/>
              <a:gd name="connsiteX6" fmla="*/ 1572127 w 2229853"/>
              <a:gd name="connsiteY6" fmla="*/ 978568 h 1138989"/>
              <a:gd name="connsiteX7" fmla="*/ 2229853 w 2229853"/>
              <a:gd name="connsiteY7" fmla="*/ 1138989 h 1138989"/>
              <a:gd name="connsiteX0" fmla="*/ 0 w 2229853"/>
              <a:gd name="connsiteY0" fmla="*/ 0 h 1138989"/>
              <a:gd name="connsiteX1" fmla="*/ 657727 w 2229853"/>
              <a:gd name="connsiteY1" fmla="*/ 368968 h 1138989"/>
              <a:gd name="connsiteX2" fmla="*/ 834190 w 2229853"/>
              <a:gd name="connsiteY2" fmla="*/ 529389 h 1138989"/>
              <a:gd name="connsiteX3" fmla="*/ 962527 w 2229853"/>
              <a:gd name="connsiteY3" fmla="*/ 641684 h 1138989"/>
              <a:gd name="connsiteX4" fmla="*/ 1171074 w 2229853"/>
              <a:gd name="connsiteY4" fmla="*/ 770021 h 1138989"/>
              <a:gd name="connsiteX5" fmla="*/ 1572127 w 2229853"/>
              <a:gd name="connsiteY5" fmla="*/ 978568 h 1138989"/>
              <a:gd name="connsiteX6" fmla="*/ 2229853 w 2229853"/>
              <a:gd name="connsiteY6" fmla="*/ 1138989 h 1138989"/>
              <a:gd name="connsiteX0" fmla="*/ 0 w 2229853"/>
              <a:gd name="connsiteY0" fmla="*/ 0 h 1138989"/>
              <a:gd name="connsiteX1" fmla="*/ 657727 w 2229853"/>
              <a:gd name="connsiteY1" fmla="*/ 368968 h 1138989"/>
              <a:gd name="connsiteX2" fmla="*/ 962527 w 2229853"/>
              <a:gd name="connsiteY2" fmla="*/ 641684 h 1138989"/>
              <a:gd name="connsiteX3" fmla="*/ 1171074 w 2229853"/>
              <a:gd name="connsiteY3" fmla="*/ 770021 h 1138989"/>
              <a:gd name="connsiteX4" fmla="*/ 1572127 w 2229853"/>
              <a:gd name="connsiteY4" fmla="*/ 978568 h 1138989"/>
              <a:gd name="connsiteX5" fmla="*/ 2229853 w 2229853"/>
              <a:gd name="connsiteY5" fmla="*/ 1138989 h 1138989"/>
              <a:gd name="connsiteX0" fmla="*/ 0 w 2775284"/>
              <a:gd name="connsiteY0" fmla="*/ 1540042 h 1540042"/>
              <a:gd name="connsiteX1" fmla="*/ 1203158 w 2775284"/>
              <a:gd name="connsiteY1" fmla="*/ 0 h 1540042"/>
              <a:gd name="connsiteX2" fmla="*/ 1507958 w 2775284"/>
              <a:gd name="connsiteY2" fmla="*/ 272716 h 1540042"/>
              <a:gd name="connsiteX3" fmla="*/ 1716505 w 2775284"/>
              <a:gd name="connsiteY3" fmla="*/ 401053 h 1540042"/>
              <a:gd name="connsiteX4" fmla="*/ 2117558 w 2775284"/>
              <a:gd name="connsiteY4" fmla="*/ 609600 h 1540042"/>
              <a:gd name="connsiteX5" fmla="*/ 2775284 w 2775284"/>
              <a:gd name="connsiteY5" fmla="*/ 770021 h 1540042"/>
              <a:gd name="connsiteX0" fmla="*/ 0 w 2775284"/>
              <a:gd name="connsiteY0" fmla="*/ 1362929 h 1753370"/>
              <a:gd name="connsiteX1" fmla="*/ 1106905 w 2775284"/>
              <a:gd name="connsiteY1" fmla="*/ 1747940 h 1753370"/>
              <a:gd name="connsiteX2" fmla="*/ 1507958 w 2775284"/>
              <a:gd name="connsiteY2" fmla="*/ 95603 h 1753370"/>
              <a:gd name="connsiteX3" fmla="*/ 1716505 w 2775284"/>
              <a:gd name="connsiteY3" fmla="*/ 223940 h 1753370"/>
              <a:gd name="connsiteX4" fmla="*/ 2117558 w 2775284"/>
              <a:gd name="connsiteY4" fmla="*/ 432487 h 1753370"/>
              <a:gd name="connsiteX5" fmla="*/ 2775284 w 2775284"/>
              <a:gd name="connsiteY5" fmla="*/ 592908 h 1753370"/>
              <a:gd name="connsiteX0" fmla="*/ 0 w 3053743"/>
              <a:gd name="connsiteY0" fmla="*/ 1236911 h 2104090"/>
              <a:gd name="connsiteX1" fmla="*/ 1106905 w 3053743"/>
              <a:gd name="connsiteY1" fmla="*/ 1621922 h 2104090"/>
              <a:gd name="connsiteX2" fmla="*/ 3048000 w 3053743"/>
              <a:gd name="connsiteY2" fmla="*/ 2039016 h 2104090"/>
              <a:gd name="connsiteX3" fmla="*/ 1716505 w 3053743"/>
              <a:gd name="connsiteY3" fmla="*/ 97922 h 2104090"/>
              <a:gd name="connsiteX4" fmla="*/ 2117558 w 3053743"/>
              <a:gd name="connsiteY4" fmla="*/ 306469 h 2104090"/>
              <a:gd name="connsiteX5" fmla="*/ 2775284 w 3053743"/>
              <a:gd name="connsiteY5" fmla="*/ 466890 h 2104090"/>
              <a:gd name="connsiteX0" fmla="*/ 0 w 8839200"/>
              <a:gd name="connsiteY0" fmla="*/ 1290274 h 2204674"/>
              <a:gd name="connsiteX1" fmla="*/ 1106905 w 8839200"/>
              <a:gd name="connsiteY1" fmla="*/ 1675285 h 2204674"/>
              <a:gd name="connsiteX2" fmla="*/ 3048000 w 8839200"/>
              <a:gd name="connsiteY2" fmla="*/ 2092379 h 2204674"/>
              <a:gd name="connsiteX3" fmla="*/ 1716505 w 8839200"/>
              <a:gd name="connsiteY3" fmla="*/ 151285 h 2204674"/>
              <a:gd name="connsiteX4" fmla="*/ 2117558 w 8839200"/>
              <a:gd name="connsiteY4" fmla="*/ 359832 h 2204674"/>
              <a:gd name="connsiteX5" fmla="*/ 8839200 w 8839200"/>
              <a:gd name="connsiteY5" fmla="*/ 2204674 h 2204674"/>
              <a:gd name="connsiteX0" fmla="*/ 0 w 8839200"/>
              <a:gd name="connsiteY0" fmla="*/ 1140917 h 2055317"/>
              <a:gd name="connsiteX1" fmla="*/ 1106905 w 8839200"/>
              <a:gd name="connsiteY1" fmla="*/ 1525928 h 2055317"/>
              <a:gd name="connsiteX2" fmla="*/ 3048000 w 8839200"/>
              <a:gd name="connsiteY2" fmla="*/ 1943022 h 2055317"/>
              <a:gd name="connsiteX3" fmla="*/ 1716505 w 8839200"/>
              <a:gd name="connsiteY3" fmla="*/ 1928 h 2055317"/>
              <a:gd name="connsiteX4" fmla="*/ 7267073 w 8839200"/>
              <a:gd name="connsiteY4" fmla="*/ 1590096 h 2055317"/>
              <a:gd name="connsiteX5" fmla="*/ 8839200 w 8839200"/>
              <a:gd name="connsiteY5" fmla="*/ 2055317 h 2055317"/>
              <a:gd name="connsiteX0" fmla="*/ 0 w 8839200"/>
              <a:gd name="connsiteY0" fmla="*/ 0 h 914400"/>
              <a:gd name="connsiteX1" fmla="*/ 1106905 w 8839200"/>
              <a:gd name="connsiteY1" fmla="*/ 385011 h 914400"/>
              <a:gd name="connsiteX2" fmla="*/ 3048000 w 8839200"/>
              <a:gd name="connsiteY2" fmla="*/ 802105 h 914400"/>
              <a:gd name="connsiteX3" fmla="*/ 5325979 w 8839200"/>
              <a:gd name="connsiteY3" fmla="*/ 112295 h 914400"/>
              <a:gd name="connsiteX4" fmla="*/ 7267073 w 8839200"/>
              <a:gd name="connsiteY4" fmla="*/ 449179 h 914400"/>
              <a:gd name="connsiteX5" fmla="*/ 8839200 w 8839200"/>
              <a:gd name="connsiteY5" fmla="*/ 914400 h 914400"/>
              <a:gd name="connsiteX0" fmla="*/ 0 w 8823158"/>
              <a:gd name="connsiteY0" fmla="*/ 200978 h 810578"/>
              <a:gd name="connsiteX1" fmla="*/ 1090863 w 8823158"/>
              <a:gd name="connsiteY1" fmla="*/ 281189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823158"/>
              <a:gd name="connsiteY0" fmla="*/ 200978 h 810578"/>
              <a:gd name="connsiteX1" fmla="*/ 1074821 w 8823158"/>
              <a:gd name="connsiteY1" fmla="*/ 265147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823158"/>
              <a:gd name="connsiteY0" fmla="*/ 200978 h 810578"/>
              <a:gd name="connsiteX1" fmla="*/ 1074821 w 8823158"/>
              <a:gd name="connsiteY1" fmla="*/ 265147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65147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65147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17020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1870 h 811891"/>
              <a:gd name="connsiteX1" fmla="*/ 994611 w 8742948"/>
              <a:gd name="connsiteY1" fmla="*/ 218333 h 811891"/>
              <a:gd name="connsiteX2" fmla="*/ 3048001 w 8742948"/>
              <a:gd name="connsiteY2" fmla="*/ 731680 h 811891"/>
              <a:gd name="connsiteX3" fmla="*/ 5229727 w 8742948"/>
              <a:gd name="connsiteY3" fmla="*/ 9786 h 811891"/>
              <a:gd name="connsiteX4" fmla="*/ 7170821 w 8742948"/>
              <a:gd name="connsiteY4" fmla="*/ 346670 h 811891"/>
              <a:gd name="connsiteX5" fmla="*/ 8742948 w 8742948"/>
              <a:gd name="connsiteY5" fmla="*/ 811891 h 811891"/>
              <a:gd name="connsiteX0" fmla="*/ 0 w 8742948"/>
              <a:gd name="connsiteY0" fmla="*/ 41870 h 811891"/>
              <a:gd name="connsiteX1" fmla="*/ 994611 w 8742948"/>
              <a:gd name="connsiteY1" fmla="*/ 298544 h 811891"/>
              <a:gd name="connsiteX2" fmla="*/ 3048001 w 8742948"/>
              <a:gd name="connsiteY2" fmla="*/ 731680 h 811891"/>
              <a:gd name="connsiteX3" fmla="*/ 5229727 w 8742948"/>
              <a:gd name="connsiteY3" fmla="*/ 9786 h 811891"/>
              <a:gd name="connsiteX4" fmla="*/ 7170821 w 8742948"/>
              <a:gd name="connsiteY4" fmla="*/ 346670 h 811891"/>
              <a:gd name="connsiteX5" fmla="*/ 8742948 w 8742948"/>
              <a:gd name="connsiteY5" fmla="*/ 811891 h 811891"/>
              <a:gd name="connsiteX0" fmla="*/ 0 w 8742948"/>
              <a:gd name="connsiteY0" fmla="*/ 43089 h 813110"/>
              <a:gd name="connsiteX1" fmla="*/ 994611 w 8742948"/>
              <a:gd name="connsiteY1" fmla="*/ 299763 h 813110"/>
              <a:gd name="connsiteX2" fmla="*/ 3048001 w 8742948"/>
              <a:gd name="connsiteY2" fmla="*/ 732899 h 813110"/>
              <a:gd name="connsiteX3" fmla="*/ 5229727 w 8742948"/>
              <a:gd name="connsiteY3" fmla="*/ 11005 h 813110"/>
              <a:gd name="connsiteX4" fmla="*/ 7427495 w 8742948"/>
              <a:gd name="connsiteY4" fmla="*/ 331847 h 813110"/>
              <a:gd name="connsiteX5" fmla="*/ 8742948 w 8742948"/>
              <a:gd name="connsiteY5" fmla="*/ 813110 h 813110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839200"/>
              <a:gd name="connsiteY0" fmla="*/ 0 h 692746"/>
              <a:gd name="connsiteX1" fmla="*/ 994611 w 8839200"/>
              <a:gd name="connsiteY1" fmla="*/ 256674 h 692746"/>
              <a:gd name="connsiteX2" fmla="*/ 3048001 w 8839200"/>
              <a:gd name="connsiteY2" fmla="*/ 689810 h 692746"/>
              <a:gd name="connsiteX3" fmla="*/ 5518485 w 8839200"/>
              <a:gd name="connsiteY3" fmla="*/ 16042 h 692746"/>
              <a:gd name="connsiteX4" fmla="*/ 7427495 w 8839200"/>
              <a:gd name="connsiteY4" fmla="*/ 288758 h 692746"/>
              <a:gd name="connsiteX5" fmla="*/ 8839200 w 8839200"/>
              <a:gd name="connsiteY5" fmla="*/ 529389 h 692746"/>
              <a:gd name="connsiteX0" fmla="*/ 0 w 8839200"/>
              <a:gd name="connsiteY0" fmla="*/ 3497 h 696243"/>
              <a:gd name="connsiteX1" fmla="*/ 994611 w 8839200"/>
              <a:gd name="connsiteY1" fmla="*/ 260171 h 696243"/>
              <a:gd name="connsiteX2" fmla="*/ 3048001 w 8839200"/>
              <a:gd name="connsiteY2" fmla="*/ 693307 h 696243"/>
              <a:gd name="connsiteX3" fmla="*/ 5518485 w 8839200"/>
              <a:gd name="connsiteY3" fmla="*/ 19539 h 696243"/>
              <a:gd name="connsiteX4" fmla="*/ 7427495 w 8839200"/>
              <a:gd name="connsiteY4" fmla="*/ 212044 h 696243"/>
              <a:gd name="connsiteX5" fmla="*/ 8839200 w 8839200"/>
              <a:gd name="connsiteY5" fmla="*/ 532886 h 696243"/>
              <a:gd name="connsiteX0" fmla="*/ 0 w 8839200"/>
              <a:gd name="connsiteY0" fmla="*/ 0 h 691754"/>
              <a:gd name="connsiteX1" fmla="*/ 994611 w 8839200"/>
              <a:gd name="connsiteY1" fmla="*/ 256674 h 691754"/>
              <a:gd name="connsiteX2" fmla="*/ 3048001 w 8839200"/>
              <a:gd name="connsiteY2" fmla="*/ 689810 h 691754"/>
              <a:gd name="connsiteX3" fmla="*/ 5502442 w 8839200"/>
              <a:gd name="connsiteY3" fmla="*/ 64168 h 691754"/>
              <a:gd name="connsiteX4" fmla="*/ 7427495 w 8839200"/>
              <a:gd name="connsiteY4" fmla="*/ 208547 h 691754"/>
              <a:gd name="connsiteX5" fmla="*/ 8839200 w 8839200"/>
              <a:gd name="connsiteY5" fmla="*/ 529389 h 691754"/>
              <a:gd name="connsiteX0" fmla="*/ 0 w 8646695"/>
              <a:gd name="connsiteY0" fmla="*/ 0 h 707933"/>
              <a:gd name="connsiteX1" fmla="*/ 802106 w 8646695"/>
              <a:gd name="connsiteY1" fmla="*/ 272716 h 707933"/>
              <a:gd name="connsiteX2" fmla="*/ 2855496 w 8646695"/>
              <a:gd name="connsiteY2" fmla="*/ 705852 h 707933"/>
              <a:gd name="connsiteX3" fmla="*/ 5309937 w 8646695"/>
              <a:gd name="connsiteY3" fmla="*/ 80210 h 707933"/>
              <a:gd name="connsiteX4" fmla="*/ 7234990 w 8646695"/>
              <a:gd name="connsiteY4" fmla="*/ 224589 h 707933"/>
              <a:gd name="connsiteX5" fmla="*/ 8646695 w 8646695"/>
              <a:gd name="connsiteY5" fmla="*/ 545431 h 707933"/>
              <a:gd name="connsiteX0" fmla="*/ 0 w 8646695"/>
              <a:gd name="connsiteY0" fmla="*/ 0 h 706414"/>
              <a:gd name="connsiteX1" fmla="*/ 802106 w 8646695"/>
              <a:gd name="connsiteY1" fmla="*/ 272716 h 706414"/>
              <a:gd name="connsiteX2" fmla="*/ 2855496 w 8646695"/>
              <a:gd name="connsiteY2" fmla="*/ 705852 h 706414"/>
              <a:gd name="connsiteX3" fmla="*/ 5309937 w 8646695"/>
              <a:gd name="connsiteY3" fmla="*/ 80210 h 706414"/>
              <a:gd name="connsiteX4" fmla="*/ 7234990 w 8646695"/>
              <a:gd name="connsiteY4" fmla="*/ 224589 h 706414"/>
              <a:gd name="connsiteX5" fmla="*/ 8646695 w 8646695"/>
              <a:gd name="connsiteY5" fmla="*/ 545431 h 706414"/>
              <a:gd name="connsiteX0" fmla="*/ 0 w 8646695"/>
              <a:gd name="connsiteY0" fmla="*/ 0 h 706541"/>
              <a:gd name="connsiteX1" fmla="*/ 802106 w 8646695"/>
              <a:gd name="connsiteY1" fmla="*/ 272716 h 706541"/>
              <a:gd name="connsiteX2" fmla="*/ 2855496 w 8646695"/>
              <a:gd name="connsiteY2" fmla="*/ 705852 h 706541"/>
              <a:gd name="connsiteX3" fmla="*/ 5309937 w 8646695"/>
              <a:gd name="connsiteY3" fmla="*/ 80210 h 706541"/>
              <a:gd name="connsiteX4" fmla="*/ 7234990 w 8646695"/>
              <a:gd name="connsiteY4" fmla="*/ 224589 h 706541"/>
              <a:gd name="connsiteX5" fmla="*/ 8646695 w 8646695"/>
              <a:gd name="connsiteY5" fmla="*/ 545431 h 706541"/>
              <a:gd name="connsiteX0" fmla="*/ 0 w 8646695"/>
              <a:gd name="connsiteY0" fmla="*/ 0 h 706541"/>
              <a:gd name="connsiteX1" fmla="*/ 802106 w 8646695"/>
              <a:gd name="connsiteY1" fmla="*/ 272716 h 706541"/>
              <a:gd name="connsiteX2" fmla="*/ 2855496 w 8646695"/>
              <a:gd name="connsiteY2" fmla="*/ 705852 h 706541"/>
              <a:gd name="connsiteX3" fmla="*/ 5309937 w 8646695"/>
              <a:gd name="connsiteY3" fmla="*/ 80210 h 706541"/>
              <a:gd name="connsiteX4" fmla="*/ 7234990 w 8646695"/>
              <a:gd name="connsiteY4" fmla="*/ 224589 h 706541"/>
              <a:gd name="connsiteX5" fmla="*/ 8646695 w 8646695"/>
              <a:gd name="connsiteY5" fmla="*/ 545431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332795"/>
              <a:gd name="connsiteY0" fmla="*/ 0 h 747368"/>
              <a:gd name="connsiteX1" fmla="*/ 938583 w 8332795"/>
              <a:gd name="connsiteY1" fmla="*/ 313659 h 747368"/>
              <a:gd name="connsiteX2" fmla="*/ 2991973 w 8332795"/>
              <a:gd name="connsiteY2" fmla="*/ 746795 h 747368"/>
              <a:gd name="connsiteX3" fmla="*/ 5446414 w 8332795"/>
              <a:gd name="connsiteY3" fmla="*/ 121153 h 747368"/>
              <a:gd name="connsiteX4" fmla="*/ 7371467 w 8332795"/>
              <a:gd name="connsiteY4" fmla="*/ 265532 h 747368"/>
              <a:gd name="connsiteX5" fmla="*/ 8332795 w 8332795"/>
              <a:gd name="connsiteY5" fmla="*/ 490840 h 747368"/>
              <a:gd name="connsiteX0" fmla="*/ 403 w 8333198"/>
              <a:gd name="connsiteY0" fmla="*/ 0 h 747368"/>
              <a:gd name="connsiteX1" fmla="*/ 938986 w 8333198"/>
              <a:gd name="connsiteY1" fmla="*/ 313659 h 747368"/>
              <a:gd name="connsiteX2" fmla="*/ 2992376 w 8333198"/>
              <a:gd name="connsiteY2" fmla="*/ 746795 h 747368"/>
              <a:gd name="connsiteX3" fmla="*/ 5446817 w 8333198"/>
              <a:gd name="connsiteY3" fmla="*/ 121153 h 747368"/>
              <a:gd name="connsiteX4" fmla="*/ 7371870 w 8333198"/>
              <a:gd name="connsiteY4" fmla="*/ 265532 h 747368"/>
              <a:gd name="connsiteX5" fmla="*/ 8333198 w 8333198"/>
              <a:gd name="connsiteY5" fmla="*/ 490840 h 747368"/>
              <a:gd name="connsiteX0" fmla="*/ 427 w 8333222"/>
              <a:gd name="connsiteY0" fmla="*/ 0 h 747447"/>
              <a:gd name="connsiteX1" fmla="*/ 939010 w 8333222"/>
              <a:gd name="connsiteY1" fmla="*/ 313659 h 747447"/>
              <a:gd name="connsiteX2" fmla="*/ 2992400 w 8333222"/>
              <a:gd name="connsiteY2" fmla="*/ 746795 h 747447"/>
              <a:gd name="connsiteX3" fmla="*/ 5446841 w 8333222"/>
              <a:gd name="connsiteY3" fmla="*/ 121153 h 747447"/>
              <a:gd name="connsiteX4" fmla="*/ 7371894 w 8333222"/>
              <a:gd name="connsiteY4" fmla="*/ 265532 h 747447"/>
              <a:gd name="connsiteX5" fmla="*/ 8333222 w 8333222"/>
              <a:gd name="connsiteY5" fmla="*/ 490840 h 747447"/>
              <a:gd name="connsiteX0" fmla="*/ 427 w 8333222"/>
              <a:gd name="connsiteY0" fmla="*/ 0 h 748451"/>
              <a:gd name="connsiteX1" fmla="*/ 939010 w 8333222"/>
              <a:gd name="connsiteY1" fmla="*/ 286364 h 748451"/>
              <a:gd name="connsiteX2" fmla="*/ 2992400 w 8333222"/>
              <a:gd name="connsiteY2" fmla="*/ 746795 h 748451"/>
              <a:gd name="connsiteX3" fmla="*/ 5446841 w 8333222"/>
              <a:gd name="connsiteY3" fmla="*/ 121153 h 748451"/>
              <a:gd name="connsiteX4" fmla="*/ 7371894 w 8333222"/>
              <a:gd name="connsiteY4" fmla="*/ 265532 h 748451"/>
              <a:gd name="connsiteX5" fmla="*/ 8333222 w 8333222"/>
              <a:gd name="connsiteY5" fmla="*/ 490840 h 748451"/>
              <a:gd name="connsiteX0" fmla="*/ 435 w 8292287"/>
              <a:gd name="connsiteY0" fmla="*/ 0 h 761934"/>
              <a:gd name="connsiteX1" fmla="*/ 898075 w 8292287"/>
              <a:gd name="connsiteY1" fmla="*/ 300012 h 761934"/>
              <a:gd name="connsiteX2" fmla="*/ 2951465 w 8292287"/>
              <a:gd name="connsiteY2" fmla="*/ 760443 h 761934"/>
              <a:gd name="connsiteX3" fmla="*/ 5405906 w 8292287"/>
              <a:gd name="connsiteY3" fmla="*/ 134801 h 761934"/>
              <a:gd name="connsiteX4" fmla="*/ 7330959 w 8292287"/>
              <a:gd name="connsiteY4" fmla="*/ 279180 h 761934"/>
              <a:gd name="connsiteX5" fmla="*/ 8292287 w 8292287"/>
              <a:gd name="connsiteY5" fmla="*/ 504488 h 761934"/>
              <a:gd name="connsiteX0" fmla="*/ 443 w 8292295"/>
              <a:gd name="connsiteY0" fmla="*/ 0 h 721136"/>
              <a:gd name="connsiteX1" fmla="*/ 898083 w 8292295"/>
              <a:gd name="connsiteY1" fmla="*/ 300012 h 721136"/>
              <a:gd name="connsiteX2" fmla="*/ 3006064 w 8292295"/>
              <a:gd name="connsiteY2" fmla="*/ 719499 h 721136"/>
              <a:gd name="connsiteX3" fmla="*/ 5405914 w 8292295"/>
              <a:gd name="connsiteY3" fmla="*/ 134801 h 721136"/>
              <a:gd name="connsiteX4" fmla="*/ 7330967 w 8292295"/>
              <a:gd name="connsiteY4" fmla="*/ 279180 h 721136"/>
              <a:gd name="connsiteX5" fmla="*/ 8292295 w 8292295"/>
              <a:gd name="connsiteY5" fmla="*/ 504488 h 721136"/>
              <a:gd name="connsiteX0" fmla="*/ 431 w 8292283"/>
              <a:gd name="connsiteY0" fmla="*/ 0 h 707544"/>
              <a:gd name="connsiteX1" fmla="*/ 898071 w 8292283"/>
              <a:gd name="connsiteY1" fmla="*/ 300012 h 707544"/>
              <a:gd name="connsiteX2" fmla="*/ 2924166 w 8292283"/>
              <a:gd name="connsiteY2" fmla="*/ 705851 h 707544"/>
              <a:gd name="connsiteX3" fmla="*/ 5405902 w 8292283"/>
              <a:gd name="connsiteY3" fmla="*/ 134801 h 707544"/>
              <a:gd name="connsiteX4" fmla="*/ 7330955 w 8292283"/>
              <a:gd name="connsiteY4" fmla="*/ 279180 h 707544"/>
              <a:gd name="connsiteX5" fmla="*/ 8292283 w 8292283"/>
              <a:gd name="connsiteY5" fmla="*/ 504488 h 707544"/>
              <a:gd name="connsiteX0" fmla="*/ 431 w 8292283"/>
              <a:gd name="connsiteY0" fmla="*/ 0 h 707812"/>
              <a:gd name="connsiteX1" fmla="*/ 898071 w 8292283"/>
              <a:gd name="connsiteY1" fmla="*/ 300012 h 707812"/>
              <a:gd name="connsiteX2" fmla="*/ 2924166 w 8292283"/>
              <a:gd name="connsiteY2" fmla="*/ 705851 h 707812"/>
              <a:gd name="connsiteX3" fmla="*/ 5487788 w 8292283"/>
              <a:gd name="connsiteY3" fmla="*/ 121153 h 707812"/>
              <a:gd name="connsiteX4" fmla="*/ 7330955 w 8292283"/>
              <a:gd name="connsiteY4" fmla="*/ 279180 h 707812"/>
              <a:gd name="connsiteX5" fmla="*/ 8292283 w 8292283"/>
              <a:gd name="connsiteY5" fmla="*/ 504488 h 707812"/>
              <a:gd name="connsiteX0" fmla="*/ 422 w 8292274"/>
              <a:gd name="connsiteY0" fmla="*/ 0 h 748578"/>
              <a:gd name="connsiteX1" fmla="*/ 898062 w 8292274"/>
              <a:gd name="connsiteY1" fmla="*/ 300012 h 748578"/>
              <a:gd name="connsiteX2" fmla="*/ 2869566 w 8292274"/>
              <a:gd name="connsiteY2" fmla="*/ 746795 h 748578"/>
              <a:gd name="connsiteX3" fmla="*/ 5487779 w 8292274"/>
              <a:gd name="connsiteY3" fmla="*/ 121153 h 748578"/>
              <a:gd name="connsiteX4" fmla="*/ 7330946 w 8292274"/>
              <a:gd name="connsiteY4" fmla="*/ 279180 h 748578"/>
              <a:gd name="connsiteX5" fmla="*/ 8292274 w 8292274"/>
              <a:gd name="connsiteY5" fmla="*/ 504488 h 748578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30946 w 8292274"/>
              <a:gd name="connsiteY4" fmla="*/ 279180 h 746809"/>
              <a:gd name="connsiteX5" fmla="*/ 8292274 w 8292274"/>
              <a:gd name="connsiteY5" fmla="*/ 504488 h 746809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03651 w 8292274"/>
              <a:gd name="connsiteY4" fmla="*/ 292828 h 746809"/>
              <a:gd name="connsiteX5" fmla="*/ 8292274 w 8292274"/>
              <a:gd name="connsiteY5" fmla="*/ 504488 h 746809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03651 w 8292274"/>
              <a:gd name="connsiteY4" fmla="*/ 292828 h 746809"/>
              <a:gd name="connsiteX5" fmla="*/ 8292274 w 8292274"/>
              <a:gd name="connsiteY5" fmla="*/ 504488 h 746809"/>
              <a:gd name="connsiteX0" fmla="*/ 422 w 8292274"/>
              <a:gd name="connsiteY0" fmla="*/ 0 h 746812"/>
              <a:gd name="connsiteX1" fmla="*/ 898062 w 8292274"/>
              <a:gd name="connsiteY1" fmla="*/ 300012 h 746812"/>
              <a:gd name="connsiteX2" fmla="*/ 2869566 w 8292274"/>
              <a:gd name="connsiteY2" fmla="*/ 746795 h 746812"/>
              <a:gd name="connsiteX3" fmla="*/ 5487779 w 8292274"/>
              <a:gd name="connsiteY3" fmla="*/ 121153 h 746812"/>
              <a:gd name="connsiteX4" fmla="*/ 7303651 w 8292274"/>
              <a:gd name="connsiteY4" fmla="*/ 292828 h 746812"/>
              <a:gd name="connsiteX5" fmla="*/ 8292274 w 8292274"/>
              <a:gd name="connsiteY5" fmla="*/ 504488 h 74681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78637" h="787752">
                <a:moveTo>
                  <a:pt x="433" y="0"/>
                </a:moveTo>
                <a:cubicBezTo>
                  <a:pt x="-15451" y="10693"/>
                  <a:pt x="408509" y="209665"/>
                  <a:pt x="884425" y="340955"/>
                </a:cubicBezTo>
                <a:cubicBezTo>
                  <a:pt x="1360341" y="472245"/>
                  <a:pt x="1995442" y="790253"/>
                  <a:pt x="2855929" y="787738"/>
                </a:cubicBezTo>
                <a:cubicBezTo>
                  <a:pt x="3621459" y="785501"/>
                  <a:pt x="4735128" y="237757"/>
                  <a:pt x="5474142" y="162096"/>
                </a:cubicBezTo>
                <a:cubicBezTo>
                  <a:pt x="6213156" y="86435"/>
                  <a:pt x="6744521" y="220275"/>
                  <a:pt x="7290014" y="333771"/>
                </a:cubicBezTo>
                <a:lnTo>
                  <a:pt x="8278637" y="545431"/>
                </a:ln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855561" y="2837203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453881" y="1597571"/>
            <a:ext cx="962021" cy="962021"/>
            <a:chOff x="1784435" y="2343128"/>
            <a:chExt cx="962021" cy="962021"/>
          </a:xfrm>
        </p:grpSpPr>
        <p:sp>
          <p:nvSpPr>
            <p:cNvPr id="81" name="泪滴形 80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4"/>
            <p:cNvSpPr txBox="1"/>
            <p:nvPr/>
          </p:nvSpPr>
          <p:spPr>
            <a:xfrm>
              <a:off x="1838580" y="2595809"/>
              <a:ext cx="853730" cy="407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高中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2940354" y="3332201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2765194" y="4118952"/>
            <a:ext cx="2287068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85" name="椭圆 84"/>
          <p:cNvSpPr/>
          <p:nvPr/>
        </p:nvSpPr>
        <p:spPr>
          <a:xfrm>
            <a:off x="7039022" y="3039494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6641278" y="1799865"/>
            <a:ext cx="962021" cy="962022"/>
            <a:chOff x="4341368" y="2343128"/>
            <a:chExt cx="962021" cy="962021"/>
          </a:xfrm>
        </p:grpSpPr>
        <p:sp>
          <p:nvSpPr>
            <p:cNvPr id="87" name="泪滴形 86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2"/>
            <p:cNvSpPr txBox="1"/>
            <p:nvPr/>
          </p:nvSpPr>
          <p:spPr>
            <a:xfrm>
              <a:off x="4412016" y="2624083"/>
              <a:ext cx="82072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本科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0" name="椭圆 89"/>
          <p:cNvSpPr/>
          <p:nvPr/>
        </p:nvSpPr>
        <p:spPr>
          <a:xfrm>
            <a:off x="10249316" y="2837203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9850260" y="1597571"/>
            <a:ext cx="962021" cy="962022"/>
            <a:chOff x="6898301" y="2343128"/>
            <a:chExt cx="962021" cy="962021"/>
          </a:xfrm>
        </p:grpSpPr>
        <p:sp>
          <p:nvSpPr>
            <p:cNvPr id="92" name="泪滴形 91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文本框 15"/>
            <p:cNvSpPr txBox="1"/>
            <p:nvPr/>
          </p:nvSpPr>
          <p:spPr>
            <a:xfrm>
              <a:off x="6952446" y="2624083"/>
              <a:ext cx="85373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硕士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4" name="Text Placeholder 3"/>
          <p:cNvSpPr txBox="1">
            <a:spLocks/>
          </p:cNvSpPr>
          <p:nvPr/>
        </p:nvSpPr>
        <p:spPr>
          <a:xfrm>
            <a:off x="2974820" y="3861048"/>
            <a:ext cx="184185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8.09-2011.07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153177" y="3538057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5978017" y="4324808"/>
            <a:ext cx="2287068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97" name="Text Placeholder 3"/>
          <p:cNvSpPr txBox="1">
            <a:spLocks/>
          </p:cNvSpPr>
          <p:nvPr/>
        </p:nvSpPr>
        <p:spPr>
          <a:xfrm>
            <a:off x="6187643" y="4066904"/>
            <a:ext cx="184185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8.09-2011.07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370197" y="3332201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47"/>
          <p:cNvSpPr>
            <a:spLocks noChangeArrowheads="1"/>
          </p:cNvSpPr>
          <p:nvPr/>
        </p:nvSpPr>
        <p:spPr bwMode="auto">
          <a:xfrm>
            <a:off x="9195037" y="4118952"/>
            <a:ext cx="2287068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101" name="Text Placeholder 3"/>
          <p:cNvSpPr txBox="1">
            <a:spLocks/>
          </p:cNvSpPr>
          <p:nvPr/>
        </p:nvSpPr>
        <p:spPr>
          <a:xfrm>
            <a:off x="9404663" y="3861048"/>
            <a:ext cx="184185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8.09-2011.07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50"/>
                            </p:stCondLst>
                            <p:childTnLst>
                              <p:par>
                                <p:cTn id="1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750"/>
                            </p:stCondLst>
                            <p:childTnLst>
                              <p:par>
                                <p:cTn id="1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150"/>
                            </p:stCondLst>
                            <p:childTnLst>
                              <p:par>
                                <p:cTn id="1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50"/>
                            </p:stCondLst>
                            <p:childTnLst>
                              <p:par>
                                <p:cTn id="1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50"/>
                            </p:stCondLst>
                            <p:childTnLst>
                              <p:par>
                                <p:cTn id="1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550"/>
                            </p:stCondLst>
                            <p:childTnLst>
                              <p:par>
                                <p:cTn id="2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950"/>
                            </p:stCondLst>
                            <p:childTnLst>
                              <p:par>
                                <p:cTn id="2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450"/>
                            </p:stCondLst>
                            <p:childTnLst>
                              <p:par>
                                <p:cTn id="2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6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850"/>
                            </p:stCondLst>
                            <p:childTnLst>
                              <p:par>
                                <p:cTn id="2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61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635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1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250"/>
                            </p:stCondLst>
                            <p:childTnLst>
                              <p:par>
                                <p:cTn id="2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9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8" grpId="0" animBg="1"/>
      <p:bldP spid="79" grpId="0" animBg="1"/>
      <p:bldP spid="83" grpId="0"/>
      <p:bldP spid="84" grpId="0"/>
      <p:bldP spid="85" grpId="0" animBg="1"/>
      <p:bldP spid="90" grpId="0" animBg="1"/>
      <p:bldP spid="94" grpId="0"/>
      <p:bldP spid="95" grpId="0"/>
      <p:bldP spid="96" grpId="0"/>
      <p:bldP spid="97" grpId="0"/>
      <p:bldP spid="98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2658746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rgbClr val="25406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reeform 17"/>
          <p:cNvSpPr>
            <a:spLocks noEditPoints="1"/>
          </p:cNvSpPr>
          <p:nvPr/>
        </p:nvSpPr>
        <p:spPr bwMode="auto">
          <a:xfrm>
            <a:off x="5830868" y="1543787"/>
            <a:ext cx="584586" cy="467174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Freeform 22"/>
          <p:cNvSpPr>
            <a:spLocks noEditPoints="1"/>
          </p:cNvSpPr>
          <p:nvPr/>
        </p:nvSpPr>
        <p:spPr bwMode="auto">
          <a:xfrm>
            <a:off x="8246087" y="1532197"/>
            <a:ext cx="518340" cy="517647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4" name="Freeform 27"/>
          <p:cNvSpPr>
            <a:spLocks noEditPoints="1"/>
          </p:cNvSpPr>
          <p:nvPr/>
        </p:nvSpPr>
        <p:spPr bwMode="auto">
          <a:xfrm>
            <a:off x="10542383" y="1544507"/>
            <a:ext cx="689940" cy="493026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rgbClr val="02AA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5" name="Freeform 62"/>
          <p:cNvSpPr>
            <a:spLocks noEditPoints="1"/>
          </p:cNvSpPr>
          <p:nvPr/>
        </p:nvSpPr>
        <p:spPr bwMode="auto">
          <a:xfrm>
            <a:off x="3391295" y="1484784"/>
            <a:ext cx="682183" cy="608193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文本框 70"/>
          <p:cNvSpPr txBox="1"/>
          <p:nvPr/>
        </p:nvSpPr>
        <p:spPr>
          <a:xfrm>
            <a:off x="3046532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办公室助理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73"/>
          <p:cNvSpPr txBox="1"/>
          <p:nvPr/>
        </p:nvSpPr>
        <p:spPr>
          <a:xfrm>
            <a:off x="5353718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影楼摄影师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76"/>
          <p:cNvSpPr txBox="1"/>
          <p:nvPr/>
        </p:nvSpPr>
        <p:spPr>
          <a:xfrm>
            <a:off x="7735814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办公室文员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 4"/>
          <p:cNvSpPr/>
          <p:nvPr/>
        </p:nvSpPr>
        <p:spPr>
          <a:xfrm flipH="1">
            <a:off x="2713211" y="2768236"/>
            <a:ext cx="2038350" cy="3075166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4"/>
          <p:cNvSpPr/>
          <p:nvPr/>
        </p:nvSpPr>
        <p:spPr>
          <a:xfrm flipH="1">
            <a:off x="5098200" y="2768236"/>
            <a:ext cx="2038350" cy="3075166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4"/>
          <p:cNvSpPr/>
          <p:nvPr/>
        </p:nvSpPr>
        <p:spPr>
          <a:xfrm flipH="1">
            <a:off x="7483189" y="2768236"/>
            <a:ext cx="2038350" cy="3075166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4"/>
          <p:cNvSpPr/>
          <p:nvPr/>
        </p:nvSpPr>
        <p:spPr>
          <a:xfrm flipH="1">
            <a:off x="9868178" y="2768236"/>
            <a:ext cx="2038350" cy="3075166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文本框 78"/>
          <p:cNvSpPr txBox="1"/>
          <p:nvPr/>
        </p:nvSpPr>
        <p:spPr>
          <a:xfrm>
            <a:off x="10117910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视频剪辑师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0868" r="26612" b="3996"/>
          <a:stretch>
            <a:fillRect/>
          </a:stretch>
        </p:blipFill>
        <p:spPr>
          <a:xfrm>
            <a:off x="2713211" y="3004953"/>
            <a:ext cx="2038350" cy="2638424"/>
          </a:xfrm>
          <a:custGeom>
            <a:avLst/>
            <a:gdLst>
              <a:gd name="connsiteX0" fmla="*/ 0 w 2038350"/>
              <a:gd name="connsiteY0" fmla="*/ 0 h 2638424"/>
              <a:gd name="connsiteX1" fmla="*/ 2038350 w 2038350"/>
              <a:gd name="connsiteY1" fmla="*/ 0 h 2638424"/>
              <a:gd name="connsiteX2" fmla="*/ 2038350 w 2038350"/>
              <a:gd name="connsiteY2" fmla="*/ 2638424 h 2638424"/>
              <a:gd name="connsiteX3" fmla="*/ 0 w 2038350"/>
              <a:gd name="connsiteY3" fmla="*/ 2638424 h 263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24">
                <a:moveTo>
                  <a:pt x="0" y="0"/>
                </a:moveTo>
                <a:lnTo>
                  <a:pt x="2038350" y="0"/>
                </a:lnTo>
                <a:lnTo>
                  <a:pt x="2038350" y="2638424"/>
                </a:lnTo>
                <a:lnTo>
                  <a:pt x="0" y="2638424"/>
                </a:lnTo>
                <a:close/>
              </a:path>
            </a:pathLst>
          </a:cu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7" t="1669" r="23870"/>
          <a:stretch>
            <a:fillRect/>
          </a:stretch>
        </p:blipFill>
        <p:spPr>
          <a:xfrm>
            <a:off x="5098200" y="3004954"/>
            <a:ext cx="2038350" cy="2638403"/>
          </a:xfrm>
          <a:custGeom>
            <a:avLst/>
            <a:gdLst>
              <a:gd name="connsiteX0" fmla="*/ 0 w 2038350"/>
              <a:gd name="connsiteY0" fmla="*/ 0 h 2638403"/>
              <a:gd name="connsiteX1" fmla="*/ 2038350 w 2038350"/>
              <a:gd name="connsiteY1" fmla="*/ 0 h 2638403"/>
              <a:gd name="connsiteX2" fmla="*/ 2038350 w 2038350"/>
              <a:gd name="connsiteY2" fmla="*/ 2638403 h 2638403"/>
              <a:gd name="connsiteX3" fmla="*/ 0 w 2038350"/>
              <a:gd name="connsiteY3" fmla="*/ 2638403 h 263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3">
                <a:moveTo>
                  <a:pt x="0" y="0"/>
                </a:moveTo>
                <a:lnTo>
                  <a:pt x="2038350" y="0"/>
                </a:lnTo>
                <a:lnTo>
                  <a:pt x="2038350" y="2638403"/>
                </a:lnTo>
                <a:lnTo>
                  <a:pt x="0" y="2638403"/>
                </a:lnTo>
                <a:close/>
              </a:path>
            </a:pathLst>
          </a:cu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3" t="2052" r="4286"/>
          <a:stretch>
            <a:fillRect/>
          </a:stretch>
        </p:blipFill>
        <p:spPr>
          <a:xfrm>
            <a:off x="7483189" y="3004953"/>
            <a:ext cx="2038350" cy="2638404"/>
          </a:xfrm>
          <a:custGeom>
            <a:avLst/>
            <a:gdLst>
              <a:gd name="connsiteX0" fmla="*/ 0 w 2038350"/>
              <a:gd name="connsiteY0" fmla="*/ 0 h 2638404"/>
              <a:gd name="connsiteX1" fmla="*/ 2038350 w 2038350"/>
              <a:gd name="connsiteY1" fmla="*/ 0 h 2638404"/>
              <a:gd name="connsiteX2" fmla="*/ 2038350 w 2038350"/>
              <a:gd name="connsiteY2" fmla="*/ 2638404 h 2638404"/>
              <a:gd name="connsiteX3" fmla="*/ 0 w 2038350"/>
              <a:gd name="connsiteY3" fmla="*/ 2638404 h 26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4">
                <a:moveTo>
                  <a:pt x="0" y="0"/>
                </a:moveTo>
                <a:lnTo>
                  <a:pt x="2038350" y="0"/>
                </a:lnTo>
                <a:lnTo>
                  <a:pt x="2038350" y="2638404"/>
                </a:lnTo>
                <a:lnTo>
                  <a:pt x="0" y="2638404"/>
                </a:lnTo>
                <a:close/>
              </a:path>
            </a:pathLst>
          </a:cu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1773" r="45561"/>
          <a:stretch>
            <a:fillRect/>
          </a:stretch>
        </p:blipFill>
        <p:spPr>
          <a:xfrm>
            <a:off x="9868178" y="3004954"/>
            <a:ext cx="2038350" cy="2638405"/>
          </a:xfrm>
          <a:custGeom>
            <a:avLst/>
            <a:gdLst>
              <a:gd name="connsiteX0" fmla="*/ 0 w 2038350"/>
              <a:gd name="connsiteY0" fmla="*/ 0 h 2638405"/>
              <a:gd name="connsiteX1" fmla="*/ 2038350 w 2038350"/>
              <a:gd name="connsiteY1" fmla="*/ 0 h 2638405"/>
              <a:gd name="connsiteX2" fmla="*/ 2038350 w 2038350"/>
              <a:gd name="connsiteY2" fmla="*/ 2638405 h 2638405"/>
              <a:gd name="connsiteX3" fmla="*/ 0 w 2038350"/>
              <a:gd name="connsiteY3" fmla="*/ 2638405 h 26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5">
                <a:moveTo>
                  <a:pt x="0" y="0"/>
                </a:moveTo>
                <a:lnTo>
                  <a:pt x="2038350" y="0"/>
                </a:lnTo>
                <a:lnTo>
                  <a:pt x="2038350" y="2638405"/>
                </a:lnTo>
                <a:lnTo>
                  <a:pt x="0" y="26384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852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 animBg="1"/>
      <p:bldP spid="111" grpId="0" animBg="1"/>
      <p:bldP spid="112" grpId="0" animBg="1"/>
      <p:bldP spid="113" grpId="0" animBg="1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104150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425179" y="1351287"/>
            <a:ext cx="2245895" cy="288757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425179" y="4238866"/>
            <a:ext cx="2245895" cy="625642"/>
          </a:xfrm>
          <a:prstGeom prst="rect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498810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福山跨江大桥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2457263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1999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年，全长跨度一千千米，是国内少数的超过一千米跨度的大桥。桥体采用绳索拉动。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834541" y="1351287"/>
            <a:ext cx="2245895" cy="2887579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834541" y="4238866"/>
            <a:ext cx="2245895" cy="6256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4908172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舟山实验室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4866625" y="4960047"/>
            <a:ext cx="2245895" cy="12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始建于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年，总体面的为十万亩，集科研，开发，制造，休闲娱乐为一体多功能实验室。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243903" y="1351287"/>
            <a:ext cx="2245895" cy="2887579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243903" y="4238866"/>
            <a:ext cx="2245895" cy="625642"/>
          </a:xfrm>
          <a:prstGeom prst="rect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317534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衡阳铁塔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7275987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年，塔高三百多米，相当于一百层楼高，直插如云，高松蓝天，是当地的一大城市建筑地标。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653266" y="1351287"/>
            <a:ext cx="2245895" cy="2887579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9653266" y="4238866"/>
            <a:ext cx="2245895" cy="6256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9726897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钻石金国大厦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9685350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位于上海浦东新区，总投资五亿元人民币，于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2006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年建成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投入使用，大厦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九十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层。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7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500"/>
                            </p:stCondLst>
                            <p:childTnLst>
                              <p:par>
                                <p:cTn id="2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900"/>
                            </p:stCondLst>
                            <p:childTnLst>
                              <p:par>
                                <p:cTn id="2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400"/>
                            </p:stCondLst>
                            <p:childTnLst>
                              <p:par>
                                <p:cTn id="2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5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800"/>
                            </p:stCondLst>
                            <p:childTnLst>
                              <p:par>
                                <p:cTn id="2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300"/>
                            </p:stCondLst>
                            <p:childTnLst>
                              <p:par>
                                <p:cTn id="2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70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200"/>
                            </p:stCondLst>
                            <p:childTnLst>
                              <p:par>
                                <p:cTn id="2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6600"/>
                            </p:stCondLst>
                            <p:childTnLst>
                              <p:par>
                                <p:cTn id="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3" grpId="0" animBg="1"/>
      <p:bldP spid="74" grpId="0" animBg="1"/>
      <p:bldP spid="75" grpId="0"/>
      <p:bldP spid="76" grpId="0"/>
      <p:bldP spid="78" grpId="0" animBg="1"/>
      <p:bldP spid="79" grpId="0" animBg="1"/>
      <p:bldP spid="80" grpId="0"/>
      <p:bldP spid="81" grpId="0"/>
      <p:bldP spid="82" grpId="0" animBg="1"/>
      <p:bldP spid="83" grpId="0" animBg="1"/>
      <p:bldP spid="84" grpId="0"/>
      <p:bldP spid="85" grpId="0"/>
      <p:bldP spid="86" grpId="0" animBg="1"/>
      <p:bldP spid="87" grpId="0" animBg="1"/>
      <p:bldP spid="89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528581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4623517" y="2681991"/>
            <a:ext cx="1546863" cy="1546863"/>
            <a:chOff x="4122918" y="2681991"/>
            <a:chExt cx="1546863" cy="1546863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22918" y="2681991"/>
              <a:ext cx="1546863" cy="1546863"/>
              <a:chOff x="1269036" y="1890237"/>
              <a:chExt cx="2872128" cy="2872128"/>
            </a:xfrm>
          </p:grpSpPr>
          <p:sp>
            <p:nvSpPr>
              <p:cNvPr id="134" name="矩形 133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Freeform 5"/>
            <p:cNvSpPr>
              <a:spLocks/>
            </p:cNvSpPr>
            <p:nvPr/>
          </p:nvSpPr>
          <p:spPr bwMode="auto">
            <a:xfrm>
              <a:off x="4513223" y="2986091"/>
              <a:ext cx="766251" cy="725109"/>
            </a:xfrm>
            <a:custGeom>
              <a:avLst/>
              <a:gdLst>
                <a:gd name="T0" fmla="*/ 4 w 189"/>
                <a:gd name="T1" fmla="*/ 177 h 177"/>
                <a:gd name="T2" fmla="*/ 6 w 189"/>
                <a:gd name="T3" fmla="*/ 134 h 177"/>
                <a:gd name="T4" fmla="*/ 35 w 189"/>
                <a:gd name="T5" fmla="*/ 112 h 177"/>
                <a:gd name="T6" fmla="*/ 66 w 189"/>
                <a:gd name="T7" fmla="*/ 100 h 177"/>
                <a:gd name="T8" fmla="*/ 75 w 189"/>
                <a:gd name="T9" fmla="*/ 94 h 177"/>
                <a:gd name="T10" fmla="*/ 66 w 189"/>
                <a:gd name="T11" fmla="*/ 64 h 177"/>
                <a:gd name="T12" fmla="*/ 62 w 189"/>
                <a:gd name="T13" fmla="*/ 60 h 177"/>
                <a:gd name="T14" fmla="*/ 62 w 189"/>
                <a:gd name="T15" fmla="*/ 42 h 177"/>
                <a:gd name="T16" fmla="*/ 63 w 189"/>
                <a:gd name="T17" fmla="*/ 38 h 177"/>
                <a:gd name="T18" fmla="*/ 73 w 189"/>
                <a:gd name="T19" fmla="*/ 12 h 177"/>
                <a:gd name="T20" fmla="*/ 68 w 189"/>
                <a:gd name="T21" fmla="*/ 5 h 177"/>
                <a:gd name="T22" fmla="*/ 78 w 189"/>
                <a:gd name="T23" fmla="*/ 6 h 177"/>
                <a:gd name="T24" fmla="*/ 80 w 189"/>
                <a:gd name="T25" fmla="*/ 0 h 177"/>
                <a:gd name="T26" fmla="*/ 85 w 189"/>
                <a:gd name="T27" fmla="*/ 4 h 177"/>
                <a:gd name="T28" fmla="*/ 107 w 189"/>
                <a:gd name="T29" fmla="*/ 3 h 177"/>
                <a:gd name="T30" fmla="*/ 122 w 189"/>
                <a:gd name="T31" fmla="*/ 9 h 177"/>
                <a:gd name="T32" fmla="*/ 133 w 189"/>
                <a:gd name="T33" fmla="*/ 23 h 177"/>
                <a:gd name="T34" fmla="*/ 134 w 189"/>
                <a:gd name="T35" fmla="*/ 44 h 177"/>
                <a:gd name="T36" fmla="*/ 135 w 189"/>
                <a:gd name="T37" fmla="*/ 51 h 177"/>
                <a:gd name="T38" fmla="*/ 130 w 189"/>
                <a:gd name="T39" fmla="*/ 65 h 177"/>
                <a:gd name="T40" fmla="*/ 127 w 189"/>
                <a:gd name="T41" fmla="*/ 67 h 177"/>
                <a:gd name="T42" fmla="*/ 123 w 189"/>
                <a:gd name="T43" fmla="*/ 85 h 177"/>
                <a:gd name="T44" fmla="*/ 126 w 189"/>
                <a:gd name="T45" fmla="*/ 96 h 177"/>
                <a:gd name="T46" fmla="*/ 138 w 189"/>
                <a:gd name="T47" fmla="*/ 107 h 177"/>
                <a:gd name="T48" fmla="*/ 165 w 189"/>
                <a:gd name="T49" fmla="*/ 117 h 177"/>
                <a:gd name="T50" fmla="*/ 181 w 189"/>
                <a:gd name="T51" fmla="*/ 135 h 177"/>
                <a:gd name="T52" fmla="*/ 189 w 189"/>
                <a:gd name="T53" fmla="*/ 177 h 177"/>
                <a:gd name="T54" fmla="*/ 4 w 189"/>
                <a:gd name="T5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9" h="177">
                  <a:moveTo>
                    <a:pt x="4" y="177"/>
                  </a:moveTo>
                  <a:cubicBezTo>
                    <a:pt x="4" y="177"/>
                    <a:pt x="0" y="150"/>
                    <a:pt x="6" y="134"/>
                  </a:cubicBezTo>
                  <a:cubicBezTo>
                    <a:pt x="12" y="118"/>
                    <a:pt x="16" y="115"/>
                    <a:pt x="35" y="112"/>
                  </a:cubicBezTo>
                  <a:cubicBezTo>
                    <a:pt x="53" y="109"/>
                    <a:pt x="64" y="102"/>
                    <a:pt x="66" y="100"/>
                  </a:cubicBezTo>
                  <a:cubicBezTo>
                    <a:pt x="69" y="97"/>
                    <a:pt x="73" y="95"/>
                    <a:pt x="75" y="94"/>
                  </a:cubicBezTo>
                  <a:cubicBezTo>
                    <a:pt x="75" y="94"/>
                    <a:pt x="75" y="75"/>
                    <a:pt x="66" y="64"/>
                  </a:cubicBezTo>
                  <a:cubicBezTo>
                    <a:pt x="66" y="64"/>
                    <a:pt x="62" y="63"/>
                    <a:pt x="62" y="60"/>
                  </a:cubicBezTo>
                  <a:cubicBezTo>
                    <a:pt x="61" y="58"/>
                    <a:pt x="59" y="47"/>
                    <a:pt x="62" y="42"/>
                  </a:cubicBezTo>
                  <a:cubicBezTo>
                    <a:pt x="62" y="42"/>
                    <a:pt x="63" y="40"/>
                    <a:pt x="63" y="38"/>
                  </a:cubicBezTo>
                  <a:cubicBezTo>
                    <a:pt x="63" y="37"/>
                    <a:pt x="61" y="23"/>
                    <a:pt x="73" y="12"/>
                  </a:cubicBezTo>
                  <a:cubicBezTo>
                    <a:pt x="73" y="12"/>
                    <a:pt x="77" y="6"/>
                    <a:pt x="68" y="5"/>
                  </a:cubicBezTo>
                  <a:cubicBezTo>
                    <a:pt x="68" y="5"/>
                    <a:pt x="72" y="3"/>
                    <a:pt x="78" y="6"/>
                  </a:cubicBezTo>
                  <a:cubicBezTo>
                    <a:pt x="78" y="6"/>
                    <a:pt x="76" y="2"/>
                    <a:pt x="80" y="0"/>
                  </a:cubicBezTo>
                  <a:cubicBezTo>
                    <a:pt x="80" y="0"/>
                    <a:pt x="78" y="6"/>
                    <a:pt x="85" y="4"/>
                  </a:cubicBezTo>
                  <a:cubicBezTo>
                    <a:pt x="91" y="2"/>
                    <a:pt x="100" y="1"/>
                    <a:pt x="107" y="3"/>
                  </a:cubicBezTo>
                  <a:cubicBezTo>
                    <a:pt x="113" y="5"/>
                    <a:pt x="114" y="8"/>
                    <a:pt x="122" y="9"/>
                  </a:cubicBezTo>
                  <a:cubicBezTo>
                    <a:pt x="130" y="9"/>
                    <a:pt x="133" y="19"/>
                    <a:pt x="133" y="23"/>
                  </a:cubicBezTo>
                  <a:cubicBezTo>
                    <a:pt x="133" y="27"/>
                    <a:pt x="133" y="42"/>
                    <a:pt x="134" y="44"/>
                  </a:cubicBezTo>
                  <a:cubicBezTo>
                    <a:pt x="135" y="46"/>
                    <a:pt x="136" y="48"/>
                    <a:pt x="135" y="51"/>
                  </a:cubicBezTo>
                  <a:cubicBezTo>
                    <a:pt x="135" y="55"/>
                    <a:pt x="132" y="64"/>
                    <a:pt x="130" y="65"/>
                  </a:cubicBezTo>
                  <a:cubicBezTo>
                    <a:pt x="129" y="65"/>
                    <a:pt x="127" y="66"/>
                    <a:pt x="127" y="67"/>
                  </a:cubicBezTo>
                  <a:cubicBezTo>
                    <a:pt x="127" y="67"/>
                    <a:pt x="122" y="80"/>
                    <a:pt x="123" y="85"/>
                  </a:cubicBezTo>
                  <a:cubicBezTo>
                    <a:pt x="123" y="90"/>
                    <a:pt x="123" y="95"/>
                    <a:pt x="126" y="96"/>
                  </a:cubicBezTo>
                  <a:cubicBezTo>
                    <a:pt x="130" y="97"/>
                    <a:pt x="135" y="104"/>
                    <a:pt x="138" y="107"/>
                  </a:cubicBezTo>
                  <a:cubicBezTo>
                    <a:pt x="140" y="110"/>
                    <a:pt x="158" y="113"/>
                    <a:pt x="165" y="117"/>
                  </a:cubicBezTo>
                  <a:cubicBezTo>
                    <a:pt x="173" y="121"/>
                    <a:pt x="176" y="120"/>
                    <a:pt x="181" y="135"/>
                  </a:cubicBezTo>
                  <a:cubicBezTo>
                    <a:pt x="185" y="150"/>
                    <a:pt x="189" y="166"/>
                    <a:pt x="189" y="177"/>
                  </a:cubicBezTo>
                  <a:lnTo>
                    <a:pt x="4" y="17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999522" y="2681991"/>
            <a:ext cx="1546863" cy="1546863"/>
            <a:chOff x="6498923" y="2681991"/>
            <a:chExt cx="1546863" cy="154686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6498923" y="2681991"/>
              <a:ext cx="1546863" cy="1546863"/>
              <a:chOff x="1269036" y="1890237"/>
              <a:chExt cx="2872128" cy="2872128"/>
            </a:xfrm>
          </p:grpSpPr>
          <p:sp>
            <p:nvSpPr>
              <p:cNvPr id="157" name="矩形 156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6889147" y="3049175"/>
              <a:ext cx="824371" cy="693557"/>
              <a:chOff x="5146675" y="766763"/>
              <a:chExt cx="1590676" cy="1338263"/>
            </a:xfrm>
            <a:solidFill>
              <a:schemeClr val="tx2">
                <a:lumMod val="50000"/>
              </a:schemeClr>
            </a:solidFill>
          </p:grpSpPr>
          <p:sp>
            <p:nvSpPr>
              <p:cNvPr id="139" name="Oval 18"/>
              <p:cNvSpPr>
                <a:spLocks noChangeArrowheads="1"/>
              </p:cNvSpPr>
              <p:nvPr/>
            </p:nvSpPr>
            <p:spPr bwMode="auto">
              <a:xfrm>
                <a:off x="5675313" y="766763"/>
                <a:ext cx="533400" cy="53498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9"/>
              <p:cNvSpPr>
                <a:spLocks/>
              </p:cNvSpPr>
              <p:nvPr/>
            </p:nvSpPr>
            <p:spPr bwMode="auto">
              <a:xfrm>
                <a:off x="5511800" y="1344613"/>
                <a:ext cx="860425" cy="760413"/>
              </a:xfrm>
              <a:custGeom>
                <a:avLst/>
                <a:gdLst>
                  <a:gd name="T0" fmla="*/ 201 w 301"/>
                  <a:gd name="T1" fmla="*/ 0 h 266"/>
                  <a:gd name="T2" fmla="*/ 151 w 301"/>
                  <a:gd name="T3" fmla="*/ 67 h 266"/>
                  <a:gd name="T4" fmla="*/ 101 w 301"/>
                  <a:gd name="T5" fmla="*/ 0 h 266"/>
                  <a:gd name="T6" fmla="*/ 0 w 301"/>
                  <a:gd name="T7" fmla="*/ 144 h 266"/>
                  <a:gd name="T8" fmla="*/ 0 w 301"/>
                  <a:gd name="T9" fmla="*/ 235 h 266"/>
                  <a:gd name="T10" fmla="*/ 0 w 301"/>
                  <a:gd name="T11" fmla="*/ 235 h 266"/>
                  <a:gd name="T12" fmla="*/ 151 w 301"/>
                  <a:gd name="T13" fmla="*/ 266 h 266"/>
                  <a:gd name="T14" fmla="*/ 301 w 301"/>
                  <a:gd name="T15" fmla="*/ 235 h 266"/>
                  <a:gd name="T16" fmla="*/ 301 w 301"/>
                  <a:gd name="T17" fmla="*/ 235 h 266"/>
                  <a:gd name="T18" fmla="*/ 301 w 301"/>
                  <a:gd name="T19" fmla="*/ 144 h 266"/>
                  <a:gd name="T20" fmla="*/ 201 w 301"/>
                  <a:gd name="T2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266">
                    <a:moveTo>
                      <a:pt x="201" y="0"/>
                    </a:moveTo>
                    <a:cubicBezTo>
                      <a:pt x="151" y="67"/>
                      <a:pt x="151" y="67"/>
                      <a:pt x="151" y="6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2" y="21"/>
                      <a:pt x="0" y="78"/>
                      <a:pt x="0" y="144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3" y="252"/>
                      <a:pt x="69" y="266"/>
                      <a:pt x="151" y="266"/>
                    </a:cubicBezTo>
                    <a:cubicBezTo>
                      <a:pt x="232" y="266"/>
                      <a:pt x="298" y="252"/>
                      <a:pt x="301" y="235"/>
                    </a:cubicBezTo>
                    <a:cubicBezTo>
                      <a:pt x="301" y="235"/>
                      <a:pt x="301" y="235"/>
                      <a:pt x="301" y="235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78"/>
                      <a:pt x="259" y="21"/>
                      <a:pt x="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0"/>
              <p:cNvSpPr>
                <a:spLocks/>
              </p:cNvSpPr>
              <p:nvPr/>
            </p:nvSpPr>
            <p:spPr bwMode="auto">
              <a:xfrm>
                <a:off x="5900738" y="1319213"/>
                <a:ext cx="85725" cy="50800"/>
              </a:xfrm>
              <a:custGeom>
                <a:avLst/>
                <a:gdLst>
                  <a:gd name="T0" fmla="*/ 30 w 30"/>
                  <a:gd name="T1" fmla="*/ 1 h 18"/>
                  <a:gd name="T2" fmla="*/ 15 w 30"/>
                  <a:gd name="T3" fmla="*/ 0 h 18"/>
                  <a:gd name="T4" fmla="*/ 1 w 30"/>
                  <a:gd name="T5" fmla="*/ 1 h 18"/>
                  <a:gd name="T6" fmla="*/ 7 w 30"/>
                  <a:gd name="T7" fmla="*/ 18 h 18"/>
                  <a:gd name="T8" fmla="*/ 24 w 30"/>
                  <a:gd name="T9" fmla="*/ 18 h 18"/>
                  <a:gd name="T10" fmla="*/ 30 w 30"/>
                  <a:gd name="T1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8">
                    <a:moveTo>
                      <a:pt x="30" y="1"/>
                    </a:moveTo>
                    <a:cubicBezTo>
                      <a:pt x="25" y="0"/>
                      <a:pt x="20" y="0"/>
                      <a:pt x="15" y="0"/>
                    </a:cubicBezTo>
                    <a:cubicBezTo>
                      <a:pt x="10" y="0"/>
                      <a:pt x="6" y="0"/>
                      <a:pt x="1" y="1"/>
                    </a:cubicBezTo>
                    <a:cubicBezTo>
                      <a:pt x="1" y="1"/>
                      <a:pt x="0" y="11"/>
                      <a:pt x="7" y="18"/>
                    </a:cubicBezTo>
                    <a:cubicBezTo>
                      <a:pt x="7" y="18"/>
                      <a:pt x="18" y="18"/>
                      <a:pt x="24" y="18"/>
                    </a:cubicBezTo>
                    <a:cubicBezTo>
                      <a:pt x="24" y="18"/>
                      <a:pt x="30" y="12"/>
                      <a:pt x="3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1"/>
              <p:cNvSpPr>
                <a:spLocks/>
              </p:cNvSpPr>
              <p:nvPr/>
            </p:nvSpPr>
            <p:spPr bwMode="auto">
              <a:xfrm>
                <a:off x="5894388" y="1377951"/>
                <a:ext cx="95250" cy="130175"/>
              </a:xfrm>
              <a:custGeom>
                <a:avLst/>
                <a:gdLst>
                  <a:gd name="T0" fmla="*/ 15 w 60"/>
                  <a:gd name="T1" fmla="*/ 0 h 82"/>
                  <a:gd name="T2" fmla="*/ 47 w 60"/>
                  <a:gd name="T3" fmla="*/ 0 h 82"/>
                  <a:gd name="T4" fmla="*/ 60 w 60"/>
                  <a:gd name="T5" fmla="*/ 47 h 82"/>
                  <a:gd name="T6" fmla="*/ 31 w 60"/>
                  <a:gd name="T7" fmla="*/ 82 h 82"/>
                  <a:gd name="T8" fmla="*/ 0 w 60"/>
                  <a:gd name="T9" fmla="*/ 47 h 82"/>
                  <a:gd name="T10" fmla="*/ 15 w 60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82">
                    <a:moveTo>
                      <a:pt x="15" y="0"/>
                    </a:moveTo>
                    <a:lnTo>
                      <a:pt x="47" y="0"/>
                    </a:lnTo>
                    <a:lnTo>
                      <a:pt x="60" y="47"/>
                    </a:lnTo>
                    <a:lnTo>
                      <a:pt x="31" y="82"/>
                    </a:lnTo>
                    <a:lnTo>
                      <a:pt x="0" y="4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2"/>
              <p:cNvSpPr>
                <a:spLocks/>
              </p:cNvSpPr>
              <p:nvPr/>
            </p:nvSpPr>
            <p:spPr bwMode="auto">
              <a:xfrm>
                <a:off x="5432425" y="1427163"/>
                <a:ext cx="71438" cy="96838"/>
              </a:xfrm>
              <a:custGeom>
                <a:avLst/>
                <a:gdLst>
                  <a:gd name="T0" fmla="*/ 23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3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3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3" y="61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3"/>
              <p:cNvSpPr>
                <a:spLocks/>
              </p:cNvSpPr>
              <p:nvPr/>
            </p:nvSpPr>
            <p:spPr bwMode="auto">
              <a:xfrm>
                <a:off x="5146675" y="1401763"/>
                <a:ext cx="465138" cy="568325"/>
              </a:xfrm>
              <a:custGeom>
                <a:avLst/>
                <a:gdLst>
                  <a:gd name="T0" fmla="*/ 150 w 163"/>
                  <a:gd name="T1" fmla="*/ 0 h 199"/>
                  <a:gd name="T2" fmla="*/ 113 w 163"/>
                  <a:gd name="T3" fmla="*/ 50 h 199"/>
                  <a:gd name="T4" fmla="*/ 75 w 163"/>
                  <a:gd name="T5" fmla="*/ 0 h 199"/>
                  <a:gd name="T6" fmla="*/ 0 w 163"/>
                  <a:gd name="T7" fmla="*/ 108 h 199"/>
                  <a:gd name="T8" fmla="*/ 0 w 163"/>
                  <a:gd name="T9" fmla="*/ 176 h 199"/>
                  <a:gd name="T10" fmla="*/ 0 w 163"/>
                  <a:gd name="T11" fmla="*/ 176 h 199"/>
                  <a:gd name="T12" fmla="*/ 113 w 163"/>
                  <a:gd name="T13" fmla="*/ 199 h 199"/>
                  <a:gd name="T14" fmla="*/ 114 w 163"/>
                  <a:gd name="T15" fmla="*/ 199 h 199"/>
                  <a:gd name="T16" fmla="*/ 114 w 163"/>
                  <a:gd name="T17" fmla="*/ 124 h 199"/>
                  <a:gd name="T18" fmla="*/ 163 w 163"/>
                  <a:gd name="T19" fmla="*/ 6 h 199"/>
                  <a:gd name="T20" fmla="*/ 150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150" y="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31" y="16"/>
                      <a:pt x="0" y="58"/>
                      <a:pt x="0" y="108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2" y="189"/>
                      <a:pt x="52" y="199"/>
                      <a:pt x="113" y="199"/>
                    </a:cubicBezTo>
                    <a:cubicBezTo>
                      <a:pt x="113" y="199"/>
                      <a:pt x="114" y="199"/>
                      <a:pt x="114" y="199"/>
                    </a:cubicBezTo>
                    <a:cubicBezTo>
                      <a:pt x="114" y="124"/>
                      <a:pt x="114" y="124"/>
                      <a:pt x="114" y="124"/>
                    </a:cubicBezTo>
                    <a:cubicBezTo>
                      <a:pt x="114" y="78"/>
                      <a:pt x="133" y="36"/>
                      <a:pt x="163" y="6"/>
                    </a:cubicBezTo>
                    <a:cubicBezTo>
                      <a:pt x="159" y="3"/>
                      <a:pt x="155" y="2"/>
                      <a:pt x="1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4"/>
              <p:cNvSpPr>
                <a:spLocks/>
              </p:cNvSpPr>
              <p:nvPr/>
            </p:nvSpPr>
            <p:spPr bwMode="auto">
              <a:xfrm>
                <a:off x="5438775" y="1381126"/>
                <a:ext cx="61913" cy="41275"/>
              </a:xfrm>
              <a:custGeom>
                <a:avLst/>
                <a:gdLst>
                  <a:gd name="T0" fmla="*/ 18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8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8" y="14"/>
                    </a:moveTo>
                    <a:cubicBezTo>
                      <a:pt x="18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8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Oval 25"/>
              <p:cNvSpPr>
                <a:spLocks noChangeArrowheads="1"/>
              </p:cNvSpPr>
              <p:nvPr/>
            </p:nvSpPr>
            <p:spPr bwMode="auto">
              <a:xfrm>
                <a:off x="5267325" y="966788"/>
                <a:ext cx="401638" cy="4032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6"/>
              <p:cNvSpPr>
                <a:spLocks/>
              </p:cNvSpPr>
              <p:nvPr/>
            </p:nvSpPr>
            <p:spPr bwMode="auto">
              <a:xfrm>
                <a:off x="6386513" y="1381126"/>
                <a:ext cx="61913" cy="41275"/>
              </a:xfrm>
              <a:custGeom>
                <a:avLst/>
                <a:gdLst>
                  <a:gd name="T0" fmla="*/ 17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7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7" y="14"/>
                    </a:moveTo>
                    <a:cubicBezTo>
                      <a:pt x="17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7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7"/>
              <p:cNvSpPr>
                <a:spLocks/>
              </p:cNvSpPr>
              <p:nvPr/>
            </p:nvSpPr>
            <p:spPr bwMode="auto">
              <a:xfrm>
                <a:off x="6380163" y="1427163"/>
                <a:ext cx="71438" cy="96838"/>
              </a:xfrm>
              <a:custGeom>
                <a:avLst/>
                <a:gdLst>
                  <a:gd name="T0" fmla="*/ 24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4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4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4" y="61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Oval 28"/>
              <p:cNvSpPr>
                <a:spLocks noChangeArrowheads="1"/>
              </p:cNvSpPr>
              <p:nvPr/>
            </p:nvSpPr>
            <p:spPr bwMode="auto">
              <a:xfrm>
                <a:off x="6215063" y="966788"/>
                <a:ext cx="403225" cy="4032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9"/>
              <p:cNvSpPr>
                <a:spLocks/>
              </p:cNvSpPr>
              <p:nvPr/>
            </p:nvSpPr>
            <p:spPr bwMode="auto">
              <a:xfrm>
                <a:off x="6272213" y="1401763"/>
                <a:ext cx="465138" cy="568325"/>
              </a:xfrm>
              <a:custGeom>
                <a:avLst/>
                <a:gdLst>
                  <a:gd name="T0" fmla="*/ 88 w 163"/>
                  <a:gd name="T1" fmla="*/ 0 h 199"/>
                  <a:gd name="T2" fmla="*/ 51 w 163"/>
                  <a:gd name="T3" fmla="*/ 50 h 199"/>
                  <a:gd name="T4" fmla="*/ 13 w 163"/>
                  <a:gd name="T5" fmla="*/ 0 h 199"/>
                  <a:gd name="T6" fmla="*/ 0 w 163"/>
                  <a:gd name="T7" fmla="*/ 6 h 199"/>
                  <a:gd name="T8" fmla="*/ 49 w 163"/>
                  <a:gd name="T9" fmla="*/ 124 h 199"/>
                  <a:gd name="T10" fmla="*/ 49 w 163"/>
                  <a:gd name="T11" fmla="*/ 199 h 199"/>
                  <a:gd name="T12" fmla="*/ 51 w 163"/>
                  <a:gd name="T13" fmla="*/ 199 h 199"/>
                  <a:gd name="T14" fmla="*/ 163 w 163"/>
                  <a:gd name="T15" fmla="*/ 176 h 199"/>
                  <a:gd name="T16" fmla="*/ 163 w 163"/>
                  <a:gd name="T17" fmla="*/ 176 h 199"/>
                  <a:gd name="T18" fmla="*/ 163 w 163"/>
                  <a:gd name="T19" fmla="*/ 108 h 199"/>
                  <a:gd name="T20" fmla="*/ 88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88" y="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9" y="2"/>
                      <a:pt x="4" y="3"/>
                      <a:pt x="0" y="6"/>
                    </a:cubicBezTo>
                    <a:cubicBezTo>
                      <a:pt x="30" y="36"/>
                      <a:pt x="49" y="78"/>
                      <a:pt x="49" y="124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199"/>
                      <a:pt x="50" y="199"/>
                      <a:pt x="51" y="199"/>
                    </a:cubicBezTo>
                    <a:cubicBezTo>
                      <a:pt x="112" y="199"/>
                      <a:pt x="161" y="189"/>
                      <a:pt x="163" y="176"/>
                    </a:cubicBezTo>
                    <a:cubicBezTo>
                      <a:pt x="163" y="176"/>
                      <a:pt x="163" y="176"/>
                      <a:pt x="163" y="176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63" y="58"/>
                      <a:pt x="132" y="16"/>
                      <a:pt x="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5823167" y="1481841"/>
            <a:ext cx="1546863" cy="1546863"/>
            <a:chOff x="5322568" y="1481841"/>
            <a:chExt cx="1546863" cy="1546863"/>
          </a:xfrm>
        </p:grpSpPr>
        <p:grpSp>
          <p:nvGrpSpPr>
            <p:cNvPr id="160" name="组合 159"/>
            <p:cNvGrpSpPr/>
            <p:nvPr/>
          </p:nvGrpSpPr>
          <p:grpSpPr>
            <a:xfrm>
              <a:off x="5322568" y="1481841"/>
              <a:ext cx="1546863" cy="1546863"/>
              <a:chOff x="1269036" y="1890237"/>
              <a:chExt cx="2872128" cy="2872128"/>
            </a:xfrm>
          </p:grpSpPr>
          <p:sp>
            <p:nvSpPr>
              <p:cNvPr id="162" name="矩形 161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Freeform 89"/>
            <p:cNvSpPr>
              <a:spLocks noEditPoints="1"/>
            </p:cNvSpPr>
            <p:nvPr/>
          </p:nvSpPr>
          <p:spPr bwMode="black">
            <a:xfrm>
              <a:off x="5637071" y="1910549"/>
              <a:ext cx="930955" cy="599124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ffectLst/>
          </p:spPr>
          <p:txBody>
            <a:bodyPr vert="horz" wrap="square" lIns="61735" tIns="30867" rIns="61735" bIns="30867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823167" y="3890089"/>
            <a:ext cx="1546863" cy="1546863"/>
            <a:chOff x="5322568" y="3890089"/>
            <a:chExt cx="1546863" cy="1546863"/>
          </a:xfrm>
        </p:grpSpPr>
        <p:grpSp>
          <p:nvGrpSpPr>
            <p:cNvPr id="165" name="组合 164"/>
            <p:cNvGrpSpPr/>
            <p:nvPr/>
          </p:nvGrpSpPr>
          <p:grpSpPr>
            <a:xfrm>
              <a:off x="5322568" y="3890089"/>
              <a:ext cx="1546863" cy="1546863"/>
              <a:chOff x="1269036" y="1890237"/>
              <a:chExt cx="2872128" cy="2872128"/>
            </a:xfrm>
          </p:grpSpPr>
          <p:sp>
            <p:nvSpPr>
              <p:cNvPr id="167" name="矩形 166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6" name="Freeform 25"/>
            <p:cNvSpPr>
              <a:spLocks noEditPoints="1"/>
            </p:cNvSpPr>
            <p:nvPr/>
          </p:nvSpPr>
          <p:spPr bwMode="auto">
            <a:xfrm>
              <a:off x="5634720" y="4478913"/>
              <a:ext cx="899264" cy="676191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6" name="任意多边形 175"/>
          <p:cNvSpPr/>
          <p:nvPr/>
        </p:nvSpPr>
        <p:spPr>
          <a:xfrm flipH="1">
            <a:off x="3902761" y="1216726"/>
            <a:ext cx="2564785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181" name="文本框 50"/>
          <p:cNvSpPr txBox="1"/>
          <p:nvPr/>
        </p:nvSpPr>
        <p:spPr>
          <a:xfrm>
            <a:off x="3148903" y="1268760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计算机二级证书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任意多边形 193"/>
          <p:cNvSpPr/>
          <p:nvPr/>
        </p:nvSpPr>
        <p:spPr>
          <a:xfrm flipH="1" flipV="1">
            <a:off x="3922820" y="3855071"/>
            <a:ext cx="1429655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1" name="任意多边形 200"/>
          <p:cNvSpPr/>
          <p:nvPr/>
        </p:nvSpPr>
        <p:spPr>
          <a:xfrm>
            <a:off x="7991045" y="2363704"/>
            <a:ext cx="3215653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202" name="任意多边形 201"/>
          <p:cNvSpPr/>
          <p:nvPr/>
        </p:nvSpPr>
        <p:spPr>
          <a:xfrm flipV="1">
            <a:off x="7068625" y="4645838"/>
            <a:ext cx="3215653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206" name="文本框 50"/>
          <p:cNvSpPr txBox="1"/>
          <p:nvPr/>
        </p:nvSpPr>
        <p:spPr>
          <a:xfrm>
            <a:off x="9121923" y="2452826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50"/>
          <p:cNvSpPr txBox="1"/>
          <p:nvPr/>
        </p:nvSpPr>
        <p:spPr>
          <a:xfrm>
            <a:off x="8545859" y="5333146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钻石鉴证证书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文本框 50"/>
          <p:cNvSpPr txBox="1"/>
          <p:nvPr/>
        </p:nvSpPr>
        <p:spPr>
          <a:xfrm>
            <a:off x="3217267" y="4541058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文秘初级证书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3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"/>
                            </p:stCondLst>
                            <p:childTnLst>
                              <p:par>
                                <p:cTn id="1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 tmFilter="0,0; .5, 1; 1, 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300"/>
                            </p:stCondLst>
                            <p:childTnLst>
                              <p:par>
                                <p:cTn id="18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800"/>
                            </p:stCondLst>
                            <p:childTnLst>
                              <p:par>
                                <p:cTn id="1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300"/>
                            </p:stCondLst>
                            <p:childTnLst>
                              <p:par>
                                <p:cTn id="1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 tmFilter="0,0; .5, 1; 1, 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50"/>
                            </p:stCondLst>
                            <p:childTnLst>
                              <p:par>
                                <p:cTn id="20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55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050"/>
                            </p:stCondLst>
                            <p:childTnLst>
                              <p:par>
                                <p:cTn id="2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 tmFilter="0,0; .5, 1; 1, 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800"/>
                            </p:stCondLst>
                            <p:childTnLst>
                              <p:par>
                                <p:cTn id="2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3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800"/>
                            </p:stCondLst>
                            <p:childTnLst>
                              <p:par>
                                <p:cTn id="2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 tmFilter="0,0; .5, 1; 1, 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76" grpId="0" animBg="1"/>
      <p:bldP spid="181" grpId="0"/>
      <p:bldP spid="194" grpId="0" animBg="1"/>
      <p:bldP spid="201" grpId="0" animBg="1"/>
      <p:bldP spid="202" grpId="0" animBg="1"/>
      <p:bldP spid="206" grpId="0"/>
      <p:bldP spid="207" grpId="0"/>
      <p:bldP spid="2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965789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rgbClr val="25406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2753193" y="980728"/>
            <a:ext cx="4013321" cy="4966128"/>
            <a:chOff x="865232" y="1286330"/>
            <a:chExt cx="4013321" cy="4966128"/>
          </a:xfrm>
        </p:grpSpPr>
        <p:pic>
          <p:nvPicPr>
            <p:cNvPr id="98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00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01" name="矩形 100"/>
          <p:cNvSpPr/>
          <p:nvPr/>
        </p:nvSpPr>
        <p:spPr>
          <a:xfrm>
            <a:off x="7005451" y="2419170"/>
            <a:ext cx="3848125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" name="TextBox 32"/>
          <p:cNvSpPr txBox="1"/>
          <p:nvPr/>
        </p:nvSpPr>
        <p:spPr>
          <a:xfrm>
            <a:off x="7059175" y="2497650"/>
            <a:ext cx="152604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</a:t>
            </a:r>
          </a:p>
        </p:txBody>
      </p:sp>
      <p:sp>
        <p:nvSpPr>
          <p:cNvPr id="103" name="矩形 102"/>
          <p:cNvSpPr/>
          <p:nvPr/>
        </p:nvSpPr>
        <p:spPr>
          <a:xfrm>
            <a:off x="7005448" y="2966959"/>
            <a:ext cx="3496976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" name="TextBox 34"/>
          <p:cNvSpPr txBox="1"/>
          <p:nvPr/>
        </p:nvSpPr>
        <p:spPr>
          <a:xfrm>
            <a:off x="7059174" y="3045439"/>
            <a:ext cx="15980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数据研发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05450" y="3514748"/>
            <a:ext cx="3848125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6" name="TextBox 36"/>
          <p:cNvSpPr txBox="1"/>
          <p:nvPr/>
        </p:nvSpPr>
        <p:spPr>
          <a:xfrm>
            <a:off x="7059175" y="3593228"/>
            <a:ext cx="159805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</a:t>
            </a:r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宝美工</a:t>
            </a:r>
          </a:p>
        </p:txBody>
      </p:sp>
      <p:sp>
        <p:nvSpPr>
          <p:cNvPr id="107" name="矩形 106"/>
          <p:cNvSpPr/>
          <p:nvPr/>
        </p:nvSpPr>
        <p:spPr>
          <a:xfrm>
            <a:off x="7005448" y="4062536"/>
            <a:ext cx="4320721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8" name="TextBox 38"/>
          <p:cNvSpPr txBox="1"/>
          <p:nvPr/>
        </p:nvSpPr>
        <p:spPr>
          <a:xfrm>
            <a:off x="7059174" y="4141016"/>
            <a:ext cx="15980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005448" y="1871380"/>
            <a:ext cx="4117605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40"/>
          <p:cNvSpPr txBox="1"/>
          <p:nvPr/>
        </p:nvSpPr>
        <p:spPr>
          <a:xfrm>
            <a:off x="7059173" y="1949860"/>
            <a:ext cx="1565402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</a:p>
        </p:txBody>
      </p:sp>
      <p:sp>
        <p:nvSpPr>
          <p:cNvPr id="112" name="矩形 111"/>
          <p:cNvSpPr/>
          <p:nvPr/>
        </p:nvSpPr>
        <p:spPr>
          <a:xfrm>
            <a:off x="7005451" y="4610327"/>
            <a:ext cx="3192173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42"/>
          <p:cNvSpPr txBox="1"/>
          <p:nvPr/>
        </p:nvSpPr>
        <p:spPr>
          <a:xfrm>
            <a:off x="7059173" y="4688807"/>
            <a:ext cx="1511681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课件制作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40"/>
          <p:cNvSpPr txBox="1"/>
          <p:nvPr/>
        </p:nvSpPr>
        <p:spPr>
          <a:xfrm>
            <a:off x="8761883" y="1949860"/>
            <a:ext cx="129763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Box 40"/>
          <p:cNvSpPr txBox="1"/>
          <p:nvPr/>
        </p:nvSpPr>
        <p:spPr>
          <a:xfrm>
            <a:off x="8832401" y="2497650"/>
            <a:ext cx="15136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40"/>
          <p:cNvSpPr txBox="1"/>
          <p:nvPr/>
        </p:nvSpPr>
        <p:spPr>
          <a:xfrm>
            <a:off x="8761884" y="3045439"/>
            <a:ext cx="72097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40"/>
          <p:cNvSpPr txBox="1"/>
          <p:nvPr/>
        </p:nvSpPr>
        <p:spPr>
          <a:xfrm>
            <a:off x="8761883" y="3593228"/>
            <a:ext cx="129763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Illustrate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40"/>
          <p:cNvSpPr txBox="1"/>
          <p:nvPr/>
        </p:nvSpPr>
        <p:spPr>
          <a:xfrm>
            <a:off x="8473852" y="4141016"/>
            <a:ext cx="165618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Flasah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Box 40"/>
          <p:cNvSpPr txBox="1"/>
          <p:nvPr/>
        </p:nvSpPr>
        <p:spPr>
          <a:xfrm>
            <a:off x="8761883" y="4688807"/>
            <a:ext cx="1584176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4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6" dur="3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0" dur="3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4" dur="3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2" dur="3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6" dur="3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0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4" dur="3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8" dur="3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2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6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0" dur="3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5" dur="3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9" dur="3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3" dur="3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7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1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5" dur="3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/>
          <p:bldP spid="18" grpId="0" animBg="1"/>
          <p:bldP spid="17" grpId="0"/>
          <p:bldP spid="20" grpId="0"/>
          <p:bldP spid="31" grpId="0"/>
          <p:bldP spid="42" grpId="0"/>
          <p:bldP spid="55" grpId="0"/>
          <p:bldP spid="66" grpId="0"/>
          <p:bldP spid="77" grpId="0"/>
          <p:bldP spid="88" grpId="0"/>
          <p:bldP spid="99" grpId="0"/>
          <p:bldP spid="110" grpId="0"/>
          <p:bldP spid="121" grpId="0"/>
          <p:bldP spid="132" grpId="0"/>
          <p:bldP spid="142" grpId="0" animBg="1"/>
          <p:bldP spid="143" grpId="0" animBg="1"/>
          <p:bldP spid="144" grpId="0" animBg="1"/>
          <p:bldP spid="148" grpId="0" animBg="1"/>
          <p:bldP spid="192" grpId="0" animBg="1"/>
          <p:bldP spid="193" grpId="0" animBg="1"/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107" grpId="0" animBg="1"/>
          <p:bldP spid="108" grpId="0"/>
          <p:bldP spid="109" grpId="0" animBg="1"/>
          <p:bldP spid="111" grpId="0"/>
          <p:bldP spid="112" grpId="0" animBg="1"/>
          <p:bldP spid="113" grpId="0"/>
          <p:bldP spid="118" grpId="0"/>
          <p:bldP spid="119" grpId="0"/>
          <p:bldP spid="120" grpId="0"/>
          <p:bldP spid="122" grpId="0"/>
          <p:bldP spid="123" grpId="0"/>
          <p:bldP spid="1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6" dur="3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0" dur="3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4" dur="3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2" dur="3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6" dur="3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0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4" dur="3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8" dur="3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2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6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0" dur="3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5" dur="3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9" dur="3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3" dur="3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7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1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5" dur="3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/>
          <p:bldP spid="18" grpId="0" animBg="1"/>
          <p:bldP spid="17" grpId="0"/>
          <p:bldP spid="20" grpId="0"/>
          <p:bldP spid="31" grpId="0"/>
          <p:bldP spid="42" grpId="0"/>
          <p:bldP spid="55" grpId="0"/>
          <p:bldP spid="66" grpId="0"/>
          <p:bldP spid="77" grpId="0"/>
          <p:bldP spid="88" grpId="0"/>
          <p:bldP spid="99" grpId="0"/>
          <p:bldP spid="110" grpId="0"/>
          <p:bldP spid="121" grpId="0"/>
          <p:bldP spid="132" grpId="0"/>
          <p:bldP spid="142" grpId="0" animBg="1"/>
          <p:bldP spid="143" grpId="0" animBg="1"/>
          <p:bldP spid="144" grpId="0" animBg="1"/>
          <p:bldP spid="148" grpId="0" animBg="1"/>
          <p:bldP spid="192" grpId="0" animBg="1"/>
          <p:bldP spid="193" grpId="0" animBg="1"/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107" grpId="0" animBg="1"/>
          <p:bldP spid="108" grpId="0"/>
          <p:bldP spid="109" grpId="0" animBg="1"/>
          <p:bldP spid="111" grpId="0"/>
          <p:bldP spid="112" grpId="0" animBg="1"/>
          <p:bldP spid="113" grpId="0"/>
          <p:bldP spid="118" grpId="0"/>
          <p:bldP spid="119" grpId="0"/>
          <p:bldP spid="120" grpId="0"/>
          <p:bldP spid="122" grpId="0"/>
          <p:bldP spid="123" grpId="0"/>
          <p:bldP spid="124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C9597-6F00-4FD2-B072-D5D2D5276DD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PPT0121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0lgNL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tJYDS7ckL6lqBAAAzxAAAC4AAAB1bml2ZXJzYWwvY3VzdG9tX3ByZXNldHMvMC9jb21tb25fbWVzc2FnZXMubG5nrVj/bts2EP4/T0EIKLABW9oOaFEMiQJZYmwisuRKdJxsGARGYmwilJjqh1vvrz3NHmxPsiNlJ3bTQlJSIDZM2t93p7vv7sicnH3JJVrzshKqOLXeHr+xEC9SlYlieWrN6fmvHyxU1azImFQFP7UKZaEz++hEsmLZsCW3j44QOsl5VcGismHxuEQiO7Vmo8QNpzMnuE78cBwmIzK2bFfl96zYIF8t1U+/vf/w5e279z+fvN7ierDEU8f3D3mQIXr3ppsnoFHoJ0CG/STAV9Sy9fsgWDinPgmwZW8/DALPInxp2fq9CzaPIhzQJPaJhxMSJ0FITRx8TLFn2deqQSu25qhWaC34Z1SvOKSvFiVHlRSZ+SJVsFE0vMOWF04dEiQRjmlEXErCwLJjVZabXwwra+qVKsFahTJRsRvJM2MSdGK+vy95BZZZDTpC8FevBPxS5UwUx12WI2dBgnFCw9CPExx4ux3LxkWGvJJpK8NIIifGEeBLVvFyODQx6jJo5Eg5iGBCxhMfXlQ7MBHLlYRXPdCLGYbwz3jRAQJx4AhUFceLMPJ0vMAQYuieVdVnVWYHwthPUQcvCdwQpOfSPW6qKXa8kFwBbaIseVp3cE1xHDtjnIzCK9Av1Fo4ABBeQIldDABc4xjqAscdkMC5JGNHq1yX1U70u5pKmdaw3CCWpoDTkVsL1VSwo6MJ0jfVVQ0yEuOPc8gXcfxvFG7LBzE1mVqKNQcPyqxTNdBEXOxp3Xyckz+Sc4f42EtASF64SKjpbdoWg4ZQqBoxKZV2H8yybM2KlKMbnrIGZL6Bn2UiMz/TaTaOfGrE34jV22byatuHAg9fvToe5tlB53rqYN5U4F1d8/y+7rK85/0znNCC/q4HfR78WeZjFwdORMLvZihnmzZDfdJSibyRbat9aXIeHBuaoE4fXhan/qn6wY7EbU8dEWhVI6F6AzCMTz0zYOLJ3iASnIOZWduYoXOT4ra/xSDc4gOFnklxCVE6cOASotcfvsCjmFA4BS34TSXqriOGqcE2M9/OaQrHOclr/liCN/xWQe+SnK3bkwYMHpPirkzunWMO5gMl1AeHA+BbtqIBRily8D7rppxP8e7x275+8BwL1cjMVKwUd6a3Q1ybnD89IN2WKje7klU7zbaT5ewFTrSPFrU2Z/2n/UPR9c7NXs09O0MxdiJ3krhO4GJ9lNf1KfthQPk6Dj6NE98ZaTSUQM7qdAUz9FY1RdaPpz2Oe/jcAa7tA8eclenqv3/+7UfxlR/tLtru/j6EA4pZdz38wPVnoGpe/dXBQZ3RIcwseoC2N5cdrN9FhhIQ3w+5I7B2jOQqh63jTrMg7W26HEoddzIF9cdG7Kop086j2D7B1IkuoHmZg7ZlT1l5B42PKiWHkJgoa93Vg2w/3hubWoqCD4C+aGroh6VkljieZy7QUG9SpHftaMzgxpBub9ISbtI9udyJE0BX/YqOZ6IexmeG0K7rQGm368fCXj+ZSQ+Lyj46Onn9+L+I/wFQSwMEFAACAAgAtJYDS+KQXzP1BAAA3hAAAC4AAAB1bml2ZXJzYWwvY3VzdG9tX3ByZXNldHMvMS9jb21tb25fbWVzc2FnZXMubG5nvVhdTxpZGL73VxCSJrsXa9tN2vRCMQMccdJhxs4MavcjE7MaY2IxKbubXoKKoqiQdesndYG1iAj40YiI6P6Y5cyZuepf2HcYQMS6M9Nu9oKLgz7P+/2c99DT9+bVlO3X8deByWl/r/1x9yO7bdz/0/TYpH+i1+4T+795ZrcFfh71j41OTfvHe+3+abutz9HVMzXqn/hldGLc0dVls/W8Gg8E4BBwwOHmaJsc67UPOiUX5x2k2JcSw3k4yUl77A4czuNYWc5uKbll2w+vv/r26bM3j588/brnYQNqgkjwUgzTQVUnevLImIcVeY6RgAwxEotGRLujVo7WykE1GbKE5XwiQ7MI3NjbJ6UTS9hBHg1pdpfM2fXxPGJFSWBoN5JoQWI5sZ4QBonIbXfIM1n8V1hNRpT9IElEcTirzmblpbf46oQsLsiLK8rsFbmoksqygSE356VoVuKRIPK0S6Q5FqI7XqmVV5Sz84/VZXKcwskTfFkhh1ElGMbnp6S0RjIhuZDWTTf+IbyPixd/B2eMzPHUMM16JJHjGEFCrLv5jd1BzuLyuz/IRQ4n1q2x8JSAeMjJQYpsF+W1jHW01GguLYs4klO39ixxDNCeAQY+ouaGspvG4UVSmLdEMYgg8cYg6AnEQ0cJwjDHQx8o1TIOv8dH8yRd1asu59JKZl2vipz7XU5FDChp1sVBs7nENlqdEJpALvxJ0hUDBi8SBMqDJCc3An0K6HjGAoJ7DoGnK7i4bQH0EglQ8M0jAwhLDdEeSutqbYaaTd4coFgO8oULmzi2XruI4sUVrbsTUTW0SrbnWsNkyYSAXvigRjTFtM1o7fodCe+ryXlciZFgTMlcmSUH0XAht9YlL3z0d1I/RTPILUHbuLlhSawrGVjRhjV9iMMhJXsCUajBUxhcvJMkMxX4q5zIqcFtCAonbhTC9qChLKwbjTzoBlnSQi7n1YMNay7d0qU7nunx43AEb24oB5n7PbC1e2BBvj7hjdbF97pyNxPm3NDTatoZwYVYiqe5+ypG5lLyh7ft1B0Vw8VlORIHP0k+fztTuHrW8l33FuRaOTix7pvV0pl2BV8v/xe5Myym5pzlPH2mc4KuvE4a9E1ZyOGZD6YxCG5YkAN15xIX4ursWe2yZBpLs/1gUFdzuH6VDwtKdsk0muWaBHOpz+UYgpS2u2BWtxrwYeQUaBFWJlI6JYdbBrj6EOtVvKfk9Xq3z6e6k1bXo3Jhr73gBmbatp1bt4pIi4y23R2vgkbDZQCqqm7FcaRkzOfzombU+mXQ6b+SCeHrXehEOZ+6e8nUrlbIVRECwftROZTG1weNvWpjte8LjOvxtBMakLWG71+L0Jq7+kR11KEVk/E2KCCKdw1ILop1IW3/iq3LpYg5DLS2FjgjChJDOTW0fPqbnFgkO2WSz6jJMNkpmmPS13M36qeArRlqPIGPo93d3eYoOj2po7V9djfxsbpthQPmVdM91OL6Hs9sKdnLHw1IRMp5G6fDTKAab5oWzszLRqSh4f6vJ0O9iRtVokSRcg14oc9h/QMhkytxC2gvxT8HSaov3FClrJYhfP4eh88tkNSzbDa/bThrb8d25JfdBlq0Ij0oUW53/SUNF9Hlrry2BPcgXkpqj4e2J7VJLtcAxYJkdtCR86xSPbJAV79amhoDA62fb43zJ+S8dQg4urp6Ht78NPEPUEsDBBQAAgAIALSWA0smcroK/QQAAOQQAAAuAAAAdW5pdmVyc2FsL2N1c3RvbV9wcmVzZXRzLzIvY29tbW9uX21lc3NhZ2VzLmxuZ71YXU/bVhi+51dEkSptF6PtpFa9gCAnOYBVx6a2A3QfstBACIkGqWxTLxPAEAgf0Vj5TFmS0RBCEj4qIITAfsxyfOyr/oW9tpMQQpntdtpFLk7ged7v57wnHV1vXo27fh15PTk2Eep0P25/5HaNhH6aGB4LjXa6g2L3N8/crsmfh0LDQ+MToZFOd2jC7erytHWMD4VGfxkaHfG0tblcHa9GJifhMOmBw83RNTbc6e7zSj4u0EexLyWG6+EkL93j9mA5j1dKSnZTzS26fnj91bdPn715/OTp1x0Pa1AbREKAYpgWKoPoySNrHlbkOUYCMsRILBoU3Z5qKVYthbVkxBGWC4oMzSJwY3ePnB07wvbxqF+3u2DPbpDnEStKAkP7kUQLEsuJRkIYJCK/26NMZfFfspaMqnthkohhOatNZ5WFt/jqmMzPKfNL6vQVuaiQ8qKFIT8XoGhW4pEg8rRPpDkWojtaqpaW1NPzj5VFcpTCyWN8WSYHMTUs4/MTcrZKMhGlkDZN1/5B3sPFi7/DU1bmeGqAZnskkeMYQUKsv/6N20NO48q7P8hFDifWnLHwlIB4yMl+imwVldWMc7RUay49izia0zZ3HXH00j29DHxE3Q11J43leVKYdUTRhyDx1iDoCcRDRwnCAMdDH6iVEpbf48NZkq6YVVdyaTWzZlZFyf2upKIWlDTr46DZfGITrUkITaAU/iTpsgVDAAkC1YMkLzcIfQroeMYBgnsOgafLuLjlAPQSCVDwjUMLCEv10z2U3tX6DNWbvD5AKznIFy5s4JW16kUMzy/p3Z2IaZFlsjXTGCZHJgT0Igg1oimmaUar1++IvKclZ3F5hYRX1MyVXXIQDR/y613yIkh/J3VTNIP8ErSNnxuQREPJwIo+rOkDLEfU7DFEoYVPYHDxdpJMleGvSiKnhbcgKJy4UQjXg5qysH40+KAdZEkPuZTX9teduXRLl+54ZsaP5SjeWFf3M/d74Gr2wIF8fcIbvYvvdeVuJuy5YabVtjOCD7EUT3P3VYzMpJQPb5upWyqGi4tKNA5+knz+dqZw5bThu+ktyLW6f+zcN6els+0Kvl78L3JnWUzdOcd5+kznBFN5vTTomzqXw1MfbGMQ3LAgB9r2JS7EtenT6uWZbSzNdoNBU83h+lU/zKnZBdtolqsTzKQ+l6MfUtrsgl3dqsEHkFegRViZyNkJOdi0wBlDbFbxnpIb9W6eT207ra3FlMJuc8EtzDRtO7duFZEWGX27O1oGjYbLAFRV24zj6Jk1XzCA6lGbl0Gr/2omgq93oBOVfOruJVO9WiJXRQgE78WUSBpf79f2qvXlri8wbsbTTGhB1hi+fy1CY+6MiWqpQyMm621QQBTv65V8FOtD+v61sqacRe1hoLX1wBlRkBjKq6OVk9+UxDzZLpF8RkvKZLtoj8lcz/2omwK2eqjxBD6Ktbe326No9cRA6/vsTuJjZcsJB8yrrnuowfU9ntpUs5c/WpCIlPc2zoTZQNXeNA1cdF1NZdXDjDItW6FpaLv/6+FgtHKtVpQoUr7eAHQ7LIEgZ0o57gAdoPjnIEzG2g21yup5wufvsXzugMTItd0sN+GcvSCbkV92J+jRinSfRPn9xnsarqPLHWV1AW5DvJDUnxBND2ubXL5eigXhbKEj51m1cuiAzrhg6koDY22ebw31J0S9cZj0tLV1PLz5geIfUEsDBBQAAgAIALSWA0t8I46M/wQAAOoQAAAuAAAAdW5pdmVyc2FsL2N1c3RvbV9wcmVzZXRzLzMvY29tbW9uX21lc3NhZ2VzLmxuZ71YXU/bVhi+51dEkSptF6PtpFa9gCAnOQSrjk1t89F9yEIDISQapGabepkAhkCARGPlM2VJRkMIhK8KCCGwH7McH/uqf2Gv7SSEUGa7nXaRixN4nvf7Oe9JR9ebV+OuX0deh8cmQp3ux+2P3K6R0E8Tw2Oh0U53n9j9zTO3K/zzUGh4aHwiNNLpDk24XV2eto7xodDoL0OjI562Nper49VIOAyHsAcON0fX2HCnu9cr+bhgL8W+lBguwEleOuD2YHkfJ0pKfl0tLLh+eP3Vt0+fvXn85OnXHQ9rUBtEQpBimBYqg+jJI2seVuQ5RgIyxEgsGhTdnmopXi1FtHTUEZbrExmaReBGbFXN5NXDnDIlO2Lo5VG/bn3envU+nkesKAkM7UcSLUgsJxppYZCI/G6PMpnHf8laOqbuREgqjuW8NpVX5t/iq2MyN6vMLapTV+SiQsoLFob8XJCiWYlHgsjTPpHmWIjxaLFaWlRPzz9WFshRBqeP8WWZ7MXViIzPT8jZMslFlWLWNF37B3kHH1z8HZm0MsdTAzQbkESOYwQJsf76N24POU0q7/4gFwWcWnHGwlMC4iEnuxmycaAs55yjpVqL6VnEsYK2vu2Io4cO9DDwEXU31K0sludIccYRRS+CxFuDoCcQDx0lCAMcD32gVkpYfo8PZ0i2YlZdKWTV3IpZFaXwu5KJWVDSrI+DZvOJTbQmITSBUvyTZMsWDEEkCFQASV5uEPoU0MmcAwT3HALPlvHBhgPQSyRAwdcOLSAs1U8HKL2r9RmqN3l9gBIFyBcuruHESvUijucW9e5OxbXoEtmYbgyTIxMCetEHNaIppmlGq9fviLyjpWdwOUEiCTV3ZZccRMOH/HqXvOijv5O6KZpBfgnaxs8NSKKhZ2BFH9bsHpajav4YotAiJzC4eDNNJsvwVyVV0CIbEBRO3SiE60FNWVg/GnzQDrKkh1za13ZXnbl0S5fueGbGj+UYXltVd3P3e+Bq9sCBfH3CG72L73XlbibsuWGm1bYzgg+xFE9z91WMTGeUD2+bqVsqhg8WlFgS/CT7+7czhSunDd9Nb0Gu1d1j5745LZ1tV/D1wn+RO8ti6s45ztNnOieYyuulQd/U2QKe/GAbg+CGBTnQNi9xMalNnVYvz2xjabYbDJpqDtev+mFWzc/bRrNcnWA687kc/ZDSZhfs6lYNPoC8Ai3C4kTOTsjeugXOGGKziveU3Kh383xqm1ltJa4Ut5sLbmGmadu5dauItMjoO97REmg0XAagqtp6EsfOrPn6gqgetXkZtPqv5qL4egs6UdnP3L1kqleL5OoAAsE7cSWaxde7tb1qdanrC4yb8TQTWpA1hu9fi9CYO2OiWurQiMl6GxQQxft6JB/F+pC+fyVWlLOYPQy0th44IwoSQ3l1tHLym5KaI5slsp/T0jLZPLDHZK7nftRNAVs91GQKH8Xb29vtUbR6YqD1fXYr9bGy4YQD5lXXPdTg+h5Prqv5yx8tSETKextnwmygai+bBs7++0akoe3+r4eD0cq1WlGiSPl6gtDtsASCnCnlpAN0kOKfgzAZazfUKq/nCZ+/x/K5AxIj13az3IS7eUdu75CzYwfIL7sT9GhFulei/H7jVQ3X0eWWsjwPtyGeT+tPiKbntU0uXw/FgnC20JHzvFo5dEBnXDB1pYGxNs+3hvoTot44hD1tbR0Pb36m+AdQSwMEFAACAAgAtJYDS3wjjoz/BAAA6hAAAC4AAAB1bml2ZXJzYWwvY3VzdG9tX3ByZXNldHMvNC9jb21tb25fbWVzc2FnZXMubG5nvVhdT9tWGL7nV0SRKm0Xo+2kVr2AICc5BKuOTW3z0X3IQgMhJBqkZpt6mQCGQIBEY+UzZUlGQwiErwoIIbAfsxwf+6p/Ya/tJIRQZruddpGLE3ie9/s570lH15tX465fR16HxyZCne7H7Y/crpHQTxPDY6HRTnef2P3NM7cr/PNQaHhofCI00ukOTbhdXZ62jvGh0OgvQ6MjnrY2l6vj1Ug4DIewBw43R9fYcKe71yv5uGAvxb6UGC7ASV464PZgeR8nSkp+XS0suH54/dW3T5+9efzk6dcdD2tQG0RCkGKYFiqD6Mkjax5W5DlGAjLESCwaFN2eaileLUW0dNQRlusTGZpF4EZsVc3k1cOcMiU7YujlUb9ufd6e9T6eR6woCQztRxItSCwnGmlhkIj8bo8ymcd/yVo6pu5ESCqO5bw2lVfm3+KrYzI3q8wtqlNX5KJCygsWhvxckKJZiUeCyNM+keZYiPFosVpaVE/PP1YWyFEGp4/xZZnsxdWIjM9PyNkyyUWVYtY0XfsHeQcfXPwdmbQyx1MDNBuQRI5jBAmx/vo3bg85TSrv/iAXBZxaccbCUwLiISe7GbJxoCznnKOlWovpWcSxgra+7Yijhw70MPARdTfUrSyW50hxxhFFL4LEW4OgJxAPHSUIAxwPfaBWSlh+jw9nSLZiVl0pZNXcilkVpfC7kolZUNKsj4Nm84lNtCYhNIFS/JNkyxYMQSQIVABJXm4Q+hTQyZwDBPccAs+W8cGGA9BLJEDB1w4tICzVTwcovav1Gao3eX2AEgXIFy6u4cRK9SKO5xb17k7FtegS2ZhuDJMjEwJ60Qc1oimmaUar1++IvKOlZ3A5QSIJNXdllxxEw4f8epe86KO/k7opmkF+CdrGzw1IoqFnYEUf1uwelqNq/hii0CInMLh4M00my/BXJVXQIhsQFE7dKITrQU1ZWD8afNAOsqSHXNrXdleduXRLl+54ZsaP5RheW1V3c/d74Gr2wIF8fcIbvYvvdeVuJuy5YabVtjOCD7EUT3P3VYxMZ5QPb5upWyqGDxaUWBL8JPv7tzOFK6cN301vQa7V3WPnvjktnW1X8PXCf5E7y2LqzjnO02c6J5jK66VB39TZAp78YBuD4IYFOdA2L3ExqU2dVi/PbGNpthsMmmoO16/6YVbNz9tGs1ydYDrzuRz9kNJmF+zqVg0+gLwCLcLiRM5OyN66Bc4YYrOK95TcqHfzfGqbWW0lrhS3mwtuYaZp27l1q4i0yOg73tESaDRcBqCq2noSx86s+fqCqB61eRm0+q/movh6CzpR2c/cvWSqV4vk6gACwTtxJZrF17u1vWp1qesLjJvxNBNakDWG71+L0Jg7Y6Ja6tCIyXobFBDF+3okH8X6kL5/JVaUs5g9DLS2HjgjChJDeXW0cvKbkpojmyWyn9PSMtk8sMdkrud+1E0BWz3UZAofxdvb2+1RtHpioPV9div1sbLhhAPmVdc91OD6Hk+uq/nLHy1IRMp7G2fCbKBqL5sGzv77RqSh7f6vh4PRyrVaUaJI+XqC0O2wBIKcKeWkA3SQ4p+DMBlrN9Qqr+cJn7/H8rkDEiPXdrPchLt5R27vkLNjB8gvuxP0aEW6V6L8fuNVDdfR5ZayPA+3IZ5P60+Ipue1TS5fD8WCcLbQkfO8Wjl0QGdcMHWlgbE2z7eG+hOi3jiEPW1tHQ9vfqb4B1BLAwQUAAIACAC0lgNL/egE/PsEAADwEAAALgAAAHVuaXZlcnNhbC9jdXN0b21fcHJlc2V0cy81L2NvbW1vbl9tZXNzYWdlcy5sbme9WF1PGlkYvvdXEJImuxdr203a9EIxAxxx0mHGzgxq9yMTsxpjYjEpu5tegjqKokLWrZ/UBbZFRMGPRkVE98csZ87MVf/CvsMAItadGbvZCy4O+jzv93PeQ1fPm1cTjl9HX4fGJ4Pdzsedj5yO0eBPkyPjwbFuZ0Ds/eaZ0xH6eTg4MjwxGRztdgYnnY4eV0fXxHBw7JfhsVFXR4fD0fVqNBSCQ8gFh+ujY3yk29nvljycv59iX0oM5+MkN+1zurC8j+MlJbeh5hcdP7z+6tunz948fvL0666HdagFIsFPMUwbVY3oySNzHlbkOUYCMsRILBoSna5qKVYthbVUxBaWC4gMzSJwI7qmpnPqQVaZlm0x9PNoQLe+YM16gOcRK0oCQ3uRRAsSy4m1tDBIRF6nS5nK4b9kLRVVd8IkGcNyTpvOKQtv8eURmZ9T5pfU6UtyXiHlRRNDXs5P0azEI0HkaY9IcyzEeLhULS2pJ2efKovkMI1TR/iiTPZialjGZ8fkdIVkI0ohY5iu/4O8g4vnf4enzMzx1CDN+iSR4xhBQqy38Y3TRU4Syrs/yHkeJ1ftsfCUgHjIyW6abBaVlax9tFRvMT2LOJrXNt7b4uijfX0MfETdDXU7g+V5Upi1RdGPIPHmIOgJxENHCcIgx0MfqJUSlj/gg1mSqRhVV/IZNbtqVEXJ/66koyaUNOvhoNk8YgutQQhNoBT+JJmyCYMfCQLlQ5KbG4I+BXQiawPBPYfAM2Vc3LQBeokEKPj6gQmEpQZoH6V3tT5DjSZvDFA8D/nChXUcX62ex/D8kt7dyZgWWSabM81hsmVCQC8CUCOaYlpmtHr1jsg7WmoWl+MkHFezl1bJQTQ8yKt3yYsA/Z3US9EM8krQNl5uUBJregZW9GHN7GE5ouaOIAotfAyDi7dSZKoMf1WSeS28CUHh5LVCOB7UlYX1oqEHnSBLesilfW13zZ5LN3TplmdG/FiO4vU1dTd7tweOVg9syNdnvNG7+E5XbmfCmhtGWi07I3gQS/E0d1fFyExa+fi2lbqtYri4qEQT4CfZ37+ZKVw5afpueAtyre4e2ffNbuksu4KvFv+L3JkWU3fOdp7u6ZxgKK+bBn1T5/J46qNlDIIbFuRA27rAhYQ2fVK9OLWMpdleMGioOVy/6sc5NbdgGc1yDYKZ9H05BiClrS5Y1a06fBC5BVqExYmcHpO9DRNcbYiNKt5R8lq9W+dT28poqzGl8L614CZmWradG7eKSIuMvuMdLoNGw2UAqqptJHD01Jwv4EeNqI3LoN1/NRvBV9vQicp++vYlU71cIpdFCATvxJRIBl/t1veqteWeLzBuxNNKaELWHL5/LUJz7moT1VaHZkzm26CAKN7TJ3ko1oP0/Su+qpxGrWGgtfXAGVGQGMqto5Xj35TkPNkqkf2slpLJVtEak7Gee1EvBWyNUBNJfBjr7Oy0RtHuSQ2t77PbyU+VTTscMK+67qEm1/d4akPNXfxoQiJS7ps4A2YBVX/ZNHHW3zciDW33fz0caq1crxUlipSnzw/dDksgyJlSTthA+yn+OQhTbe2GWuX0POGzD1g+s0FSy7XVLLfg7vOObMV/2c2gxyzS/RLl9dbe1nApXWwrKwtwJ+KFlP6QaHlkW+Ty9FEsyGcbHTnLqZUDG3S1a6ahNzDcxvnGaH9G2puHkKujo+vh9Y8V/wBQSwMEFAACAAgAtJYDS7tQuDcrAwAAhgwAACcAAAB1bml2ZXJzYWwvZmxhc2hfcHVibGlzaGluZ19zZXR0aW5ncy54bWzVV9tSGjEYvucpMul4KasWqzILTiswZVRghLZ65YRNYDPmsN1kQbzq0/TB+iT9swGE0dr1wEx7wUD+w/ef/4Tw+FYKNGGp4VrV8G55ByOmIk25Gtfwl0Fr+xAjY4miRGjFalhpjI7rpTDJhoKbuM+sBVGDAEaZamJrOLY2qQbBdDotc5OkjqtFZgHflCMtgyRlhinL0iARZAZfdpYwg+cIBQDgI7Waq9VLJYRCj3SuaSYY4hQ8V9wFRURLEBPjwIsNSXQzTnWm6IkWOkXpeFjD71oHraPWp4WMh2pwyZTLiakD0ZFtlVDKnRdE9PkdQzHj4xjcPahgNOXUxjW8V3EoIB08RMmxfejEoZxoyIGyc3jJLKHEEn/09iy7tWZB8CQ6U0TyaAAc5OKv4cbg+vNVr3lx1u6cXg+63bNBu+edyHWCdZwwWDcUgkM6SyO2tBMSa0kUg9+gMyLCsDBYJS3ERlqtOefOaKgF5D7XgjaSQ0Y7RLKVavRvuGqB5C5GIwhEzGr4Y8qJwIhbIni0VDbZ0Fhu86q3ViURYEF7MnTex/fmfXaimKSGrbq14BiX86j+TWeCopnOkOA3DFmNIP5Mwq+YodXioFGqZU6F9rHICA4WJ5xNGT3OczoH/JOhKzAhM9CEXk0Es97C94zfoSEb6RRwGZlAZwOdG49ffhZwQoy5ByULH7f6Z+1G87rdaTQvt1yAhE6Iip4JDgVnMrEbwSczpLRd6EE6IpIZlheFcprzisRWfnkZDJeZ8GV+62KsQG+wJJux8pzC/NWDwmZjMskH0Q1XDg0jyKEkHhMYEawLrjJWFDAiCmklZohEsNaMG+sJ15kBih9gD21e7qHXR1zlpzGsNrCYUpYWgtzZ3Xtf2f9wcHhULQe/fvzcflJpvvB7gjhzfuOfPLnyl2v/4TYMA7elH1/aNs3+zZ3du2h+LZLXTvNyUKikzX4huG4Rqe5pEakLf8n0Vi6YQi7AUhr7IYO1JLjkltG3bLEXtMmr7nbfY5tpkw3G/JrR+G9C9qflM3HtXRgGjz5cHUdyxSUkwq3E5Wu3vl/ZgZfmo6xSCdDW/zvUS78BUEsDBBQAAgAIALSWA0sw84vEuQIAAFEKAAAhAAAAdW5pdmVyc2FsL2ZsYXNoX3NraW5fc2V0dGluZ3MueG1slVbbTuMwEH3fr6i676TsjUUylaC0EhK7IEC8O8k0serYkT0p279fO7GJ3TY0dIRUz5xjj8dnphC9YWL+ZTIhmeRSPQMiE4W2Hu+bsPxqmjaIUpxlUiAIPBNSVZRP519X7YckLfIUS25BjeWsaQb9MbPZYnZ5Pobizvh5YW2IkMmqpmJ3Lwt5ltJsUyjZiPxkauWuBsWZ2NiMLi8Wy8EDONN4h1BFOS1/WxtHqRVoDTalX0trJ1mcpsD9SbP2M5LTH/Xx7fdoW6YZtrTrc2tDtJoWsFfki9Xl6mYYL8zunyYg/EMD/f7N2iCU0x2oePPlytogQ9ZN/RmN1EoWtqAx5+NHfOdwSXPTfoZwO7N2kmAvZA86+QquPD9urQUg9zXse2LbVUn+aOu6NxDso6cc5qgaIIlfdTFdyreHBk1/wHxNuTaA0NWDHk3Sj7TRfpvY1+Oe4I2JPAA5R494lbypYNHlGwBjf49fLG7aURHm9+4LElSwdc4gw97ZI/+ash4gA2ePfOYshwfBd4cZ7Ic6kn/jG+pe8+PymygIapa+YH7lo/ake9u5OkjVOTymkjnMtU3nhVVgn40kra9LKTnIiQi6ZQVFJsUfi0t37WU0SfYCTmrHhUWQIYdjemtzNFM6LFe7juXoorEeu1+F/nLdeoJmiF9NKSLNysr8KunpxPFMl5jCTJPjDDsmDRzUnVjLkZyKqg2oFyn52FOERAix7c2GwLJrrSE4SYISkOR4kYnb5Fj1RVOloJbm0Rh41cS+DleyouTmD18ZvEEeEwaCHRNLs52g7F2UgcMpAKjKSi/ZbtFFqoYj47AF3/mBo73w0M2INhIdUts13sMaQ705zyhBukHRCyXExYEjhFeTl4xHThgYoXmkqW5vFrW9H8H9ztFQ9rPMSi8cY+3aKSna2MQPK2ic9l/J/1BLAwQUAAIACAC0lgNLNQk1bAEDAACXCwAAJgAAAHVuaXZlcnNhbC9odG1sX3B1Ymxpc2hpbmdfc2V0dGluZ3MueG1szZbdUhoxFIDveYpMOl7KqrVVmV2cVmBk/IER2uqVEzaBzZhNtkkWxKs+TR+sT9KTDSCMlq6OdHrBLDnJ+c5fcpLw+D4VaMy04UpGeLe6gxGTsaJcjiL8pd/aPsTIWCIpEUqyCEuF0XG9Emb5QHCT9Ji1sNQgwEhTy2yEE2uzWhBMJpMqN5l2s0rkFvimGqs0yDQzTFqmg0yQKXzsNGMGzwglAPBLlZyp1SsVhEJPulA0FwxxCp5L7oIi4tSmAgd+1YDEdyOtcklPlFAa6dEgwu9aB62j1uf5Gk9q8JRJlxJTB6ET2xqhlDsniOjxB4YSxkcJeHuwj9GEU5tEeG/fUWB18JRSsH3kxFFOFKRA2hk+ZZZQYokfenuW3VszF3gRnUqS8rgPM8iFH+FG//b0ptu8Om9fnt32O53zfrvrnSh0glVOGKwaCsEhleuYLeyExFoSJ+A36AyJMCwMlkXzZUMlV5xzYzRQAlJfaGE0BE/FNMKfNCcCI26J4PFi1hI9YrbFBcTgdHerQ2nxI9DHGydEG7ZsaD5jXBbj+jeVC4qmKkeC3zFkFYKI8hT+JQwtpxsNtUoLqSDGIiM4ZWjM2YTR4yJLM+CfDN2AiTQHTdh8mWDWW/ie8wc0YEOlgcvIGLYqyLnx/OqLwBkx5hFK5j5u9c7bjeZt+7LRvN5yARI6JjJ+IRxKyNLMboRPpkgqO9eDdMQkN6woCuW0mCsTW/X1ZTA8zYUv81sXYwm9wZJsxspLCvNXD0qbTci4OIjucBVoOIIcSuKZMBHDcecyZ2WBMZFISTFFJIZGZdyxHnOVG5D4A+zR5vUeen3EZTEawc0BFjVluhRyZ3fv/f6HjweHR7Vq8OvHz+21SrMW3hXEmfM9/GRtE1808qfdMAxc73y+DVud/6su3L1qfi2Tqcvmdb9UkZq9UrhOmVWdszKrrvy10V26Mkq5AG1m5I8NNBrBU24ZfctN84rCr79//bZ4o8JvMIq12/f/DcKPFs+tlfdVGDz7AKyAfPUxXa/8BlBLAwQUAAIACAC0lgNLY6mVaaMBAAAuBgAAHwAAAHVuaXZlcnNhbC9odG1sX3NraW5fc2V0dGluZ3MuanONlE1vwjAMhu/8CpRdJ1T2xdhtgyIhcZg0btMOoZhSkcZREjoY4r+vLgOaNh3El+btk9e1q3jXaueLRaz90t4Vz8X+3d0XGpBm9RpuXV006CnpzIhkDtMkBZFIYBUkOx49yfsz4TNmsjCdbT/I1pT8GNKbBRemjCuPhfZoxqNlHu3bo218iX9OYqtU1qGkUp9na2tRdiKUFqTtSNQpLxh2MypWucIKjBnoC+iCR+CYBsEg6HebyLPjY4+izEWYKi63E4yxM+PRKta4lvOm/MutAp3/8dVf2n5vEDp2IjF2bCGtJg6fKZpJpcEY+Mv7FFJ4YcFnIEq+QbH+QR3jekEVOktMYo/0a5eiTCseQ71LvVF/9OZiMve6lrOwsQfi/o7CIQTfgq5ZhSMKB0S1Vlf8QKUxpo7U0HrPT6hAPk9kfOCGAYWXo48l26bunQt9GFIw5wph5QotPVcybZocV1x768ykY1ZTyTrxXXrhE3150aMp3+HMP0ZsdYzQ/rPNuLU8Wqb5dMhHI3UcTP4MeiwXSELK9Qr0FFHk9Xxd+vJq8tb+F1BLAwQUAAIACAC0lgNL1hLLuSwBAAAABQAAGgAAAHVuaXZlcnNhbC9pMThuX3ByZXNldHMueG1svZTPa4MwFMfv/hUhp+0wU/cDikR7GAx226E9i4upzYgvkhfn9t8vEls62LCWdQfB5H2/3/fJC8pXH40m79KiMpDRJF5QIkGYSkGd0c366WZJCboSqlIbkBkFQ8kqj7hKlvBiJUqHxEcAZnTnXJsy1vd9rLC1PgGN7pwPxliYhvmnMcAGJ2uDlQZvqs5yj3s0jyJC+GuntHuG3L/7VZAQtCKjg6cQECvYGsp+E1RyQiCnEiROCLZ2QvDWTghsdyTg7HDmYSU6dKb57oSy8Ze2AaeclhUNRV9WaZhdiA7OYj/WxTjYopGIZe2PpaE+MI3T/6nP2paVGq6s1ORxp8CXyJUw7ef1iZ2Tv+88D+D2YgDzOO4uzTEP5/6fcOZRPZxKxdn+24g4O/pz5dEXUEsDBBQAAgAIALSWA0u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0lgNLmCmjfGgJAACkKwAAKQAAAHVuaXZlcnNhbC9za2luX2N1c3RvbWl6YXRpb25fc2V0dGluZ3MueG1s7VrrbuO6Ef7fpyAcHOAUKNa25GvhVaELlQjryD6Wkuy2KAzFZmIhsuRKtHdz4B99mj5Yn6RDSoolWVakPT0FCqy1CVYkv5nhcOYbks4kenF9dR/RYOv+6lA38C1Cqes/R9IfEJqsAi8I5yGJCOUN+SbkO1vysXXnU5d6ZN1CEXX8tROuP7aeHC8irRiSgpALHY97SgP/wyrwKfHpBz8It47XQgfH24MonX9a7feBwYGEDWBPzooUlYniWMGdd1E5TYI+EhS5FLMKtjvHf50Gz8GHR2f18hwGe39dx8bN646Enuu/nNQM5NGFwZ4bUYOSbYlxmo41XaiB2sHyReRkmyD09GGvGug5j8TL6+tp7KkDKyqscEYBeXAjl2aQw8GoO+6WInfOM2noeVgw0PE9GEq+0ZMjhH63Py4f7TmvJCxToQ1UTbmgItjtd6VmyfpI75djwuCZebkMNuwM5L5eDfMCZw15/4bBgj7U1WoMmxxT9wZSdU3F5YryDstFzqSdIZV3aQb9vAp2r3/8wTY/2OYH2/xgm9+JbTQnfEGL/1u2UURREIVmbKOJoiIqvzvbVJhWwTa6ruma+B1s09fZ05htBJk9/1u2qdB5iW16o57WF5qxjdhhT122qeKmi2wzEkeD0bgh21QoqmCbvsCeZmxTR9UZ21SkR85h+VU8Y5tcQ+aU9eD66+Cr4T8FCTAlHJX1RlIHxVaj0VAeaSN46yk9AQ17WMAjpOG+Cn1jURuLKvRpQledtAsiYrkhWQHJlEudtHO95wDDj0hIDX9NvklifnS2Kz+D6xDcD+MiadBjzzHVeuTE3EO9bn/Yx0dBFkVxgNS+1tU6x+FwPJS7CHd6/Y54VEZAGiLq9vvd8eDYHQp9Ed708QCk9PB4gHrDXk/QjgIWAI1kWdEE9TgUx92uDNrwaKwedV0Zdjqo2+2KPe3YH4i60kEwWgQZsjhiDhQ1WOTBUVbk7khEuqoreu+INTxQ+2gk4EGnc+wpitjpnJx7ml3WXafW2tNJ3fmOwNIlKO09RVs+uCarfRjCYJtsIcopQY9ORAyIY/1uOo0DF4awO4F0xNvhP9f6lgmsZEo8on3KLxGSqjlp855cwmTvF2pWUOkqDpdkMnWQnMsb4LI1VLoa8k9dWKILQhieKtCFKlrHzFMZla4646GKKxWV1FHpCo/YUx+W1jXpaoDZUwuZqaRgKP80wJ1Uvu+RC7VUupK77KmCFoupdDWS2VONKVRTsHHInvdBvDpIV2zXIwqVw8/qqXQVM2QlqlhQ63ivrKLWWeizkgoWdthTC/RWU+usUuK2ePNeGJi8FrlksgUtsLhZckmauMi5slRnt3PZ/LKczq5nS8W4bklqnJWIpeXPwmD0rdsfAHMluJqSrFsZqDMnC3Fh/U49Waa9mE2XIBBPlyb+bLck9rsxdHZnTw0Tt6TkP40FzBf4viWx33Wgd4sFNu2lNTU0vDSspTmzuV+m2MZaS/oS7NHGORBEA3RwyVdENwQBPbshQZHnrnkHo2zX35Ma+rTZrWyYywW27IWh2sbMbElWEIavf+KSnT3dQPBsnAit3ch5ZJdFTC2ECO/fZSsU/KMbF0YGW8f1P9TRvpAfDPN6ac9mU2uJTS1taUnYXyMtdJim5oIWsoUXICOEKhx+H3zJo49LQLLnNRZyY1zfTOHHZobcuM8bD37od1gzx7Akc+LXAELg4AVEnWU9zBYa8yEoRA7aOVH0NQjXuaDJLl0N2YapziA0VTsj32ZiUtmw8K6/gtAhK1pD3i22LPkaL5XZZ4hxyM1ZQ9DsE6Tkp4agL9iCHMJWDZgp3xvXMssIloZpgqQ5uHJYvHuvyFmtAMe8eXCDfQQtzMOQJjwbo8aKLPzLHayjIU9Lkj2WCX7mK/jsHghYEa5rRRUQkIo1Fle/3Bl/XeqyMcXaEgJNmz0sbc6PTJ8DROIHFDmeF7BpgGpnfXD8FexpycrZQzq8wrC1u+bD2PJzY/6xd39FDk1I6KeEv0wNf/7pQ3Prcqx3buQWNs2gDPYqO/qe9swMvtMQFvAXrajjgOYmWHEqKwZkhuIGjUAYGJ1RF5Cw1whomDqoSw4dQBzscNNIgDlLZJgB+g1i7sFzOUPuwaPNRDxgxTJsKNoP5JHtYmuA+XLHq1a+0uys4RE4272t9iN5CiBdPOIc4oIIHMiXv84qZ0pujqJsw56C4SbIfI7rKkj13C3bi9cTe3eLU1fEtJKbz0Ow99Y8hz33hVML+Hm/Jef1/CkMtrzVc6I0rmNy+8tvNCSe4iLWO29WiCwsL9SbpSqbKmb7Q5ZVXn0cxCizbGpby6msMAkQrFuHrjZArE9s115fVry/07Aug7zEvRZxwtXm3//8V30xBXviVpS0/rmpHEhBxlr4Td7fzICS6O815Niykofyl5rAZHucQuvvlm0DwuS/sgF14mKwDbbswqKWagjEZBll25bVm1uIVYuHZrAPV7Xqd1bIrbz4BPTDd24t6dYJX4C+7CDwmgrinmexSRvbcDqw7Knn+qQh/DfXAzZ525gvZU3jJznIUc9dvcRFcA3b0eTSBnlwpGsgT72RTeDIgkiydmlzmbzEpHQElBC/nwjhUFpx3hpOx2M4fgd7mjtt+zQMvDm7pzi/mIMB7FoFwliiITugpW/ZEdEm+JqsncS/GZu0s03FoXOwYc42ZonIfFtx9ILlzjorN2kpDrwPPGBnNZ5ORnS+vYhSVYXf42UVvLWdWQ6b5qQrY/qpsTjeJN/o2fhMY3G8xUrWDHbp5zYVu7LQ9HJFccJse521gzHE5yyVjEnf8mOYBVN2yRZlJpI05EdugzWReOm13S1J0pm1ZQ1uX7B44r9tIm4Z5vHVSg4lhY5T+Lar43fC/2DkcnDzeUAKZl3N38syIBlTlgLxZXDRGXEroq878rEF239ntWFMH7VQIuNji7nz9IVSGW6X8hmjswwy/g66ErrlfM7pvJFKn7F4M1VBnOzVoEn7zE+TdtUKTRKxlxfQ328fSYghBlxguWSF8o3Z4Zv0YuOe7wsLuAu9WQF0A7J9OKmkmZBpyAUW31al2RK/ZPu3e4+6HjmQlKoyDRnnVM9/EkF2VAe3TKfkiWbDO2lpnAUJ151iMc+BmfaLKH4uyiop9DRMOuo8Rnz2JWyVFp+TjSXlKKVpFu5Zhg5oYdXbJapg7CXvT9rZMgscdfadWbENoCDv4h/i/gdQSwMEFAACAAgAtJYDS+3/qebuDgAAEyQAABcAAAB1bml2ZXJzYWwvdW5pdmVyc2FsLnBuZ+2aa1iS2drHMbOayUNNO3XUtHJ2846RVmaeIUs77NRyNEVNsXEnkwlqiocQmGqXTSrWHNTwQNmkqSkaKYqo2UEyVDJBMkSdSEkQCBlAQGQ/ONd+3/nwfnuv95sfuJ7nXtf6rfVf9/2se63FtX48GXrE4nO7z0EgkMWxo4HfgkCrwSCQafS6NUDJ8xhyCvAwyfj2yEFQ05DDLGCsRgSEBIBALcXrF8+YAfZnaUejM0Agy2fGnwkj9cE/QSDnB8cCAyJy4iV8ODklO44hV5jnrVkw3/27I51h63b0q20h5pd2XiqxP77KZdXdu18FEgx2r6uLyg7UHxRZ4M2vb//bbrNzdtu2stmw8Ks135j9A+OgQS209lCGspck2JkK1u3cxg+/drEetiYNxmCSSJouxODc8YZzF5c0wiiWn2JANFtLgig+/HxiFSDQ4flHK872+mMDI+t73+dDF8907gVKnxSdRH4XjOh9P4YgIW1WAyXtt+rDKswKdkY1PV4PmKBxc46LK0cXSLtttDwPtd44fsJfGeG7CbCmkh5EpteVmwCvae6fWQOPAw69xs6uO8OMtdNXG5vYSkgw1ni+EfAo6Aevy0Z3bTjSbKzwft0KtAKtQCvQCrQCrUAr0Aq0Aq1AK9AKtAKtQCvQCrQCrUAr0P8PdFo7TGE1Gl9/+j90WpFhVsAgaXpFyMmlp6JpK37PxX4b6GPaH1alAraknhdFpaBSqU7GP1NhipxH9ky+i0hV6okTUDBF3ufHYhAPJ+PUjdUowzbGOGZtQaqfsovjtjjiLykKOUWlorKpUCNqa4UzyN/adLlV91W0pvIhrOTbsUi/rgLtbekjg+6dL2xc9fLrd/ZlTUbARumJ17W48+n3qXqV7GG34iP+dIYGipf3cpz0clKFpkC3NE/UOAxxnXAfriYa+k/o9acUM6TjuzxZ5RxWClj93IAz1OcK5uPwTWKpMzfRnleCYfGzU8dZBcTjWuXCCREdEXZ/3BL0Q3i423Z4sRBeh1PCnb5XYyKZmWLHK9qxeNkmM5WlNTXZop7Hl7CC2E9kZ90wY2Nbm8t7/qBxu5aITJcs9rSHlys5b5pcgY1zZZxht5BPhjEWCZ49mqvfh4UlLIJfkXu0nPOJ4Y1R8PP8GNRAgy4o6AeiZzeJK8lU3xK3FIUwOd2jSi62Y4YljnPLh7g3NGFK4YRvqKagKTZ7va+bfj6fJzzJ+I2njqYO7akjyZV5G1NlCcP8B7FBVKjwlCndzmuUawfKYg4kN/Msdog3K3NvwritTGV6Onpc2IuvjDt5q7obbinaGcph1XeTX+7DJTnnFE6LlnYPtdeBdpMs5Dei6NVFjs9oupe51DDd7u7Jx6clinaokwts/Lo7Jcu7wGU6CwSqIPrYt2KkmSk0LAktdijXRmfrcI6XX3gXhQuzLcw9pirXVoq9nr3vqyP1zyOiTHVamvkxpd5Ld7f66bo1Hp+cmL+k4x/YNvvFVi91zSI6pZALE0i2Gg3lt42vs1Gc5fK2sZJtk+35bYjl4f/CRthnssoJYVQDBVWZGM7KJ3OF0eusbfatKebTo7su+/c85dcFzOdsJj0T47KcYeC1MqX+wmt43/yz9iGUBhmQwMd+qOa9RXcgqbLtNIZgWyavClB+kIoE4h6RauU1w2qEiQi9D2OFtpzYQzT9ZGlCekDip7eD5bvWFlLsfhvNa3nfJ8JlebrDMrnw1QV89F8ayBxw2js2u0zDOCSUhNALWV2w3u4KAzVxslZDjq35LgibdUA9ZuYQ2dWYSAhUIGDsaQHS6eySeUH0LujEt2F9wuPsswLatRDSmZZZyIVh5BxtfNDSukf1abIRooJOxmNV/YzIHnkqKbl0rIanAnraQEOaApGwgqjSdKdny9CMM6ONGQMQ7YInT9DcUG4NLhlpUrhW80gF7/4OiyiEqYXbz2/wg8ylwSy/8i70GfJIc4ICkSv8r7CAOzjXzb8cjrAzuddNuKSnh8axHFa5fDEgBt/rTeFhP/jxHuimIdTpJLMCuPYVvLFb+8cmKP6xIeWiLtsppZS/rAdRjqber5HOv0HaAwFz0JIp90WEF4DOMg52ajs+6ERz+x27xaJLUz7MEXm+PPLmfSSXoQxn0CYuhB2+Y6tw+aIwFx35rD1v6fXgRve+CwoW6vlVGr0bdcNEmSFzdRPyD8cJr2/tHC8JGf5QTWMk1sETJvXD4VD8b+ShbtlQc7sgluRbHlWaqi0mLwuqfBfKLyHSNGJXN36bCSi0P2jpX+e6Eh5HIAQETc/CC6s4D3LVzqX5KIN27mozkhsu8p5uJ0gHJmhNxCh4qaJt1qgfUU7b1VqsOCvYP4pj95yHiiYriXAGuZtUnFgnbmSKO2T0oTe5hBdpt1iUDeAfrogdi8+uvkQU2ZyhBtdRbwyMkKBLLz0M235F8SjT82K224evSTo5i5olkdVqztfy9oOe1D1guX6scpYk8/etkShPI/kRLHtq3An/tY0agWZi3qwlXSW7bqL7SGAY5ewZHL5T5csqHWQ1lIYPkoVDHhxIsb4xJ2zEy7G8JoTFyU6f+G8ppy4xIkyqY5Ngnrvw6Vm8qkGmK5JYwhyE+y67pPdrUs5jLO5xMbFvKy3iQZmbfe93OFdY+pmKDt+Dh0IUSjAn4zVxhmKTzCe6xAwwpfW+O4AZiOyL0Hm6xtqA+xaHYLWqzuoX6/Yzd7sTZDWJ2Y7oyY+E/h2XzdLS+IL0Co+wnpzSU5j9r2RlIpvz+keSG9lUydgFzVjNuQFZd9byN3xZLI8KSI6xLGFEWymxNuBXMqjq9dh04gb4SE2A2kucQNjkTMhM3TwWlB2cxPfhDYy8FSpWF+wlCGC4XHPm3ctBfE9a4qMfE0wcTqtzHML1jDeDToc1jiM17/hIzGijewqxb1H6p6+/+VhlL2mouTgUZSrcezCwK+2UQmiCtmhnXrid7s/fZ/WGEf2lQNKXeKBn1qw1hJa4Vzw6VlPzjktDtuKVT/m0hJaKkuEzgUTijPv+pPzPre/77ihfZ22fJ57soWinSEtj9ZDCtMhSDh21ZSoGcEBwHKeSsyjfFpAoKtkJ5DO+z7O/jlzaMdw9GiIwdWb8cPH5NWLyVjji0xDidwLz/JR/OavK9i4wI6lXUjCd8zv4e26jxSnh4Xxpy2QrSXz5BZ10VvN+ajHyJhHKsl9dQIoJ7RzqvI7C+2x2dgkexzG2NHRO6iY408xS8ry0Uxqjn7GfSGsrTDPhoYsZe3bhf2xyX3KvqyuH05AsGvpayEjZJFaSyVsD8jJzOzfR1kkGxgjuu5NnayqSP+Xa0t1IUaOPka/98bbTOb4v593Ozd3782tIttPtGYI04bn7CIMLano8AhebFaIQZpsLFuJlCWHqImlZynYYOE/WXxvZgxZWIsLed+ukseIJjMw/tqakEU0Tr8LVYPwI8HpxaFCsXa2Qw0XhZtv8xaNf7g9hTs+QK1E8EKh2qqt46bhu8XsnD6Qd2O1K0JeszaX4v/+zNECdV9PXxArhzhL6jTOE2IcbQBxlPz7RbOt0Ec4cuptE35LkFdH8QHc4O3j/RrC1q6HXqWlCO0ptu1Udzhz14aNNoCP+jsKeL/YaECO3oTmUhieHqJJoaigiQrtnUNHXw+CGLmd6+Xy+NJXkLKmvCbky7QorpGaw962Re6BTP4uOV3tRqmviWEtxtb6Oy24hpioWx3O+BM9gHVyOsuV1iWF9vKQ+nBt8g18gICYw269tI3gHHL9wi0K9mHnmu595qE6kUl6Mz1O2krFFsQN69WQPTa/ijU3pZT0LIDrGr6QjiVxgrVyfG/FBS5s1vbkcutE6ODuxk7+ILi1d9tN7OQKXJrVqBHucnPibZTIongk2/HTE4ol4Xk5/1A1HxJPXfBLM7ymDkqU5AzR0Wx2v1c9ROXqTllexJUzBgIA5e9HBIt10AV5wcYbaWyjADOe4s7F3pZv48reHm8vY+edGEZHgK89rofpZjhBq0LgDq+1S54SyieM7ISdkHQjuRt0c4tAYTMhyor7m/Dk7Ak3F3bYU+GclvlPhngLJEFUZIioFMoJ0hsOOi1+eDj+dgMi/1/nNvkUzvgMWs7nlxSyxpQBYzFDXUPik1LyR8kinhSdrm25stPL79MTDdJyWEj9ThZFGd814kDuSvFEWfFBlA7q4FJtZzLjrosph/U6rq+7z4iN/Xu7y0Mc2C1Ba8oRK4vaY9SshOtsBSCiMubYjkGHH/LjPrH8GtnPKqKvX31ikMS90RHWJTkkufBCv+Xi6EUOfu4fxGxIFX/PxR+IKjoYoZT6bgUVDsRwCy7vLyeXibCl0HAL3ieTvKQN2Bw3ahq1C7M6XW2HBqwtG2BavO2LUOWNH1Dl+//qLmhvdcrba9Y9caypRagvEg8C5Momn+6/RbQDv4MceFLnvLDEdnxbCco6/bGy0v5PRKpU/KraXkyKQ93gq8PJ+7Cet+RVp7sgekQoP+K0QsvD2mWRJdhwIFelrCSRT4U7SDKy/wtPivHsgmZQl+qzfupnR4f/o6cpuxATHn+ikQ13/3N3Zy/3AAVSZca+V4U+ykm0BozgjuVm5HEWvG/4sWrcl+/Smr9pyJefhndqXRyBvLK/1q+67Yeu23FFU+8roFCx9TvC6dtUomrsf8M63qLVG12gOqamsu4QgbNIh6iQlpiZWDWOz2nkyhXHLX382hftK0Zlq6OJ0ymgNFpsqY9pGZ5vW54R15Us2GI5x0FLFUvsvPBMgeAS9Apz1ZYaj4vaO/Bw5SpaQvnOiX+WdZtDADVhVtLUsT+jLO7BnHCPrQjDZj1pDs+OAcwf9QfyUd9/3LeIyBexeiGRkWzyd5wv75VDXwdx1wlwOZVUgtupFZWouUzQ/zeQ+v6HukmERqVvqzj7/HDgu8fn/EPTHzfnO+Cn1k4yOyy/qFuaES+nKqk4ZRJdRS6E9nEGLjUcpm6//lyNXxx+CmYPGU1f5/ZgX90l+6rz/uXYy++pXw3nEqv/cUGnE+XgzjdbRk0XVNZSEsJEMFvzcnzdaNtaHFM5eBYoUUU0Pq/Q/UnYZ27SvjQn0+NGmliMymDxMnva2PVXLMEo4FhQa2HQw4fK/AVBLAwQUAAIACAC0lgNLHJjzBksAAABrAAAAGwAAAHVuaXZlcnNhbC91bml2ZXJzYWwucG5nLnhtbLOxr8jNUShLLSrOzM+zVTLUM1Cyt+PlsikoSi3LTC1XqACKAQUhQEmhEsg1QnDLM1NKMoBCBiYmCMGM1Mz0jBJbJXMLY7igPtBMAFBLAQIAABQAAgAIAEOUV0cNwDEewAEAANoDAAAPAAAAAAAAAAEAAAAAAAAAAABub25lL3BsYXllci54bWxQSwECAAAUAAIACAC0lgNLFQ6tKGQEAAAHEQAAHQAAAAAAAAABAAAAAADtAQAAdW5pdmVyc2FsL2NvbW1vbl9tZXNzYWdlcy5sbmdQSwECAAAUAAIACAC0lgNLtyQvqWoEAADPEAAALgAAAAAAAAABAAAAAACMBgAAdW5pdmVyc2FsL2N1c3RvbV9wcmVzZXRzLzAvY29tbW9uX21lc3NhZ2VzLmxuZ1BLAQIAABQAAgAIALSWA0vikF8z9QQAAN4QAAAuAAAAAAAAAAEAAAAAAEILAAB1bml2ZXJzYWwvY3VzdG9tX3ByZXNldHMvMS9jb21tb25fbWVzc2FnZXMubG5nUEsBAgAAFAACAAgAtJYDSyZyugr9BAAA5BAAAC4AAAAAAAAAAQAAAAAAgxAAAHVuaXZlcnNhbC9jdXN0b21fcHJlc2V0cy8yL2NvbW1vbl9tZXNzYWdlcy5sbmdQSwECAAAUAAIACAC0lgNLfCOOjP8EAADqEAAALgAAAAAAAAABAAAAAADMFQAAdW5pdmVyc2FsL2N1c3RvbV9wcmVzZXRzLzMvY29tbW9uX21lc3NhZ2VzLmxuZ1BLAQIAABQAAgAIALSWA0t8I46M/wQAAOoQAAAuAAAAAAAAAAEAAAAAABcbAAB1bml2ZXJzYWwvY3VzdG9tX3ByZXNldHMvNC9jb21tb25fbWVzc2FnZXMubG5nUEsBAgAAFAACAAgAtJYDS/3oBPz7BAAA8BAAAC4AAAAAAAAAAQAAAAAAYiAAAHVuaXZlcnNhbC9jdXN0b21fcHJlc2V0cy81L2NvbW1vbl9tZXNzYWdlcy5sbmdQSwECAAAUAAIACAC0lgNLu1C4NysDAACGDAAAJwAAAAAAAAABAAAAAACpJQAAdW5pdmVyc2FsL2ZsYXNoX3B1Ymxpc2hpbmdfc2V0dGluZ3MueG1sUEsBAgAAFAACAAgAtJYDSzDzi8S5AgAAUQoAACEAAAAAAAAAAQAAAAAAGSkAAHVuaXZlcnNhbC9mbGFzaF9za2luX3NldHRpbmdzLnhtbFBLAQIAABQAAgAIALSWA0s1CTVsAQMAAJcLAAAmAAAAAAAAAAEAAAAAABEsAAB1bml2ZXJzYWwvaHRtbF9wdWJsaXNoaW5nX3NldHRpbmdzLnhtbFBLAQIAABQAAgAIALSWA0tjqZVpowEAAC4GAAAfAAAAAAAAAAEAAAAAAFYvAAB1bml2ZXJzYWwvaHRtbF9za2luX3NldHRpbmdzLmpzUEsBAgAAFAACAAgAtJYDS9YSy7ksAQAAAAUAABoAAAAAAAAAAQAAAAAANjEAAHVuaXZlcnNhbC9pMThuX3ByZXNldHMueG1sUEsBAgAAFAACAAgAtJYDS5QTsyJpAAAAbgAAABwAAAAAAAAAAQAAAAAAmjIAAHVuaXZlcnNhbC9sb2NhbF9zZXR0aW5ncy54bWxQSwECAAAUAAIACABElFdHI7RO+/sCAACwCAAAFAAAAAAAAAABAAAAAAA9MwAAdW5pdmVyc2FsL3BsYXllci54bWxQSwECAAAUAAIACAC0lgNLmCmjfGgJAACkKwAAKQAAAAAAAAABAAAAAABqNgAAdW5pdmVyc2FsL3NraW5fY3VzdG9taXphdGlvbl9zZXR0aW5ncy54bWxQSwECAAAUAAIACAC0lgNL7f+p5u4OAAATJAAAFwAAAAAAAAAAAAAAAAAZQAAAdW5pdmVyc2FsL3VuaXZlcnNhbC5wbmdQSwECAAAUAAIACAC0lgNLHJjzBksAAABrAAAAGwAAAAAAAAABAAAAAAA8TwAAdW5pdmVyc2FsL3VuaXZlcnNhbC5wbmcueG1sUEsFBgAAAAASABIArgUAAMBP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1681</Words>
  <Application>Microsoft Office PowerPoint</Application>
  <PresentationFormat>自定义</PresentationFormat>
  <Paragraphs>321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Impact MT Std</vt:lpstr>
      <vt:lpstr>UKIJ Qolyazma</vt:lpstr>
      <vt:lpstr>方正大黑简体</vt:lpstr>
      <vt:lpstr>宋体</vt:lpstr>
      <vt:lpstr>微软雅黑</vt:lpstr>
      <vt:lpstr>Arial</vt:lpstr>
      <vt:lpstr>Arial Black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PPT0121</dc:title>
  <dc:creator>五百丁</dc:creator>
  <cp:lastModifiedBy>五百丁</cp:lastModifiedBy>
  <cp:revision>72</cp:revision>
  <dcterms:created xsi:type="dcterms:W3CDTF">2015-08-04T01:41:03Z</dcterms:created>
  <dcterms:modified xsi:type="dcterms:W3CDTF">2017-08-03T10:55:59Z</dcterms:modified>
</cp:coreProperties>
</file>